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87" r:id="rId2"/>
    <p:sldId id="358" r:id="rId3"/>
    <p:sldId id="1235" r:id="rId4"/>
    <p:sldId id="1236" r:id="rId5"/>
    <p:sldId id="1242" r:id="rId6"/>
    <p:sldId id="1250" r:id="rId7"/>
    <p:sldId id="1251" r:id="rId8"/>
    <p:sldId id="1252" r:id="rId9"/>
    <p:sldId id="1248" r:id="rId10"/>
    <p:sldId id="1253" r:id="rId11"/>
    <p:sldId id="1254" r:id="rId12"/>
    <p:sldId id="1237" r:id="rId13"/>
    <p:sldId id="1243" r:id="rId14"/>
    <p:sldId id="1245" r:id="rId15"/>
    <p:sldId id="1140" r:id="rId16"/>
    <p:sldId id="1228" r:id="rId17"/>
    <p:sldId id="381" r:id="rId18"/>
    <p:sldId id="382" r:id="rId19"/>
    <p:sldId id="379" r:id="rId20"/>
    <p:sldId id="1222" r:id="rId21"/>
    <p:sldId id="1118" r:id="rId22"/>
    <p:sldId id="331" r:id="rId23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358"/>
            <p14:sldId id="1235"/>
            <p14:sldId id="1236"/>
            <p14:sldId id="1242"/>
            <p14:sldId id="1250"/>
            <p14:sldId id="1251"/>
            <p14:sldId id="1252"/>
            <p14:sldId id="1248"/>
            <p14:sldId id="1253"/>
            <p14:sldId id="1254"/>
            <p14:sldId id="1237"/>
            <p14:sldId id="1243"/>
            <p14:sldId id="1245"/>
            <p14:sldId id="1140"/>
            <p14:sldId id="1228"/>
            <p14:sldId id="381"/>
            <p14:sldId id="382"/>
            <p14:sldId id="379"/>
            <p14:sldId id="1222"/>
            <p14:sldId id="1118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8D237"/>
    <a:srgbClr val="00EDB5"/>
    <a:srgbClr val="F3622C"/>
    <a:srgbClr val="20D3FF"/>
    <a:srgbClr val="7F007D"/>
    <a:srgbClr val="004050"/>
    <a:srgbClr val="FF004C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2" autoAdjust="0"/>
    <p:restoredTop sz="79540" autoAdjust="0"/>
  </p:normalViewPr>
  <p:slideViewPr>
    <p:cSldViewPr snapToGrid="0" snapToObjects="1" showGuides="1">
      <p:cViewPr varScale="1">
        <p:scale>
          <a:sx n="84" d="100"/>
          <a:sy n="84" d="100"/>
        </p:scale>
        <p:origin x="130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Fishpool" userId="b7923bd0fa9cf83f" providerId="LiveId" clId="{DF544C65-E5CE-4F33-AF2C-B845926787E5}"/>
    <pc:docChg chg="modSld">
      <pc:chgData name="Mark Fishpool" userId="b7923bd0fa9cf83f" providerId="LiveId" clId="{DF544C65-E5CE-4F33-AF2C-B845926787E5}" dt="2024-10-14T10:05:19.731" v="12" actId="20577"/>
      <pc:docMkLst>
        <pc:docMk/>
      </pc:docMkLst>
      <pc:sldChg chg="modNotesTx">
        <pc:chgData name="Mark Fishpool" userId="b7923bd0fa9cf83f" providerId="LiveId" clId="{DF544C65-E5CE-4F33-AF2C-B845926787E5}" dt="2024-10-14T10:05:19.731" v="12" actId="20577"/>
        <pc:sldMkLst>
          <pc:docMk/>
          <pc:sldMk cId="192844350" sldId="1236"/>
        </pc:sldMkLst>
      </pc:sldChg>
    </pc:docChg>
  </pc:docChgLst>
  <pc:docChgLst>
    <pc:chgData name="Mark Fishpool" userId="b7923bd0fa9cf83f" providerId="LiveId" clId="{4F8B4CA5-B2B3-4E5C-B6B5-55D0A7E422C3}"/>
    <pc:docChg chg="undo custSel addSld delSld modSld sldOrd modSection">
      <pc:chgData name="Mark Fishpool" userId="b7923bd0fa9cf83f" providerId="LiveId" clId="{4F8B4CA5-B2B3-4E5C-B6B5-55D0A7E422C3}" dt="2024-01-01T13:18:59.472" v="2359" actId="20577"/>
      <pc:docMkLst>
        <pc:docMk/>
      </pc:docMkLst>
      <pc:sldChg chg="modSp mod">
        <pc:chgData name="Mark Fishpool" userId="b7923bd0fa9cf83f" providerId="LiveId" clId="{4F8B4CA5-B2B3-4E5C-B6B5-55D0A7E422C3}" dt="2023-12-28T20:52:56.243" v="2351" actId="20577"/>
        <pc:sldMkLst>
          <pc:docMk/>
          <pc:sldMk cId="1693573401" sldId="287"/>
        </pc:sldMkLst>
        <pc:spChg chg="mod">
          <ac:chgData name="Mark Fishpool" userId="b7923bd0fa9cf83f" providerId="LiveId" clId="{4F8B4CA5-B2B3-4E5C-B6B5-55D0A7E422C3}" dt="2023-12-28T20:52:56.243" v="2351" actId="20577"/>
          <ac:spMkLst>
            <pc:docMk/>
            <pc:sldMk cId="1693573401" sldId="287"/>
            <ac:spMk id="4" creationId="{00000000-0000-0000-0000-000000000000}"/>
          </ac:spMkLst>
        </pc:spChg>
      </pc:sldChg>
      <pc:sldChg chg="modSp mod">
        <pc:chgData name="Mark Fishpool" userId="b7923bd0fa9cf83f" providerId="LiveId" clId="{4F8B4CA5-B2B3-4E5C-B6B5-55D0A7E422C3}" dt="2023-12-26T13:41:03.805" v="1314" actId="113"/>
        <pc:sldMkLst>
          <pc:docMk/>
          <pc:sldMk cId="2274941142" sldId="331"/>
        </pc:sldMkLst>
        <pc:spChg chg="mod">
          <ac:chgData name="Mark Fishpool" userId="b7923bd0fa9cf83f" providerId="LiveId" clId="{4F8B4CA5-B2B3-4E5C-B6B5-55D0A7E422C3}" dt="2023-12-26T13:41:03.805" v="1314" actId="113"/>
          <ac:spMkLst>
            <pc:docMk/>
            <pc:sldMk cId="2274941142" sldId="331"/>
            <ac:spMk id="6" creationId="{BDEC6B68-1DF4-4A6D-64AB-8D05D847C450}"/>
          </ac:spMkLst>
        </pc:spChg>
      </pc:sldChg>
      <pc:sldChg chg="modSp mod modNotesTx">
        <pc:chgData name="Mark Fishpool" userId="b7923bd0fa9cf83f" providerId="LiveId" clId="{4F8B4CA5-B2B3-4E5C-B6B5-55D0A7E422C3}" dt="2024-01-01T13:18:48.840" v="2355" actId="20577"/>
        <pc:sldMkLst>
          <pc:docMk/>
          <pc:sldMk cId="2893520299" sldId="358"/>
        </pc:sldMkLst>
        <pc:spChg chg="mod">
          <ac:chgData name="Mark Fishpool" userId="b7923bd0fa9cf83f" providerId="LiveId" clId="{4F8B4CA5-B2B3-4E5C-B6B5-55D0A7E422C3}" dt="2023-12-26T12:57:25.563" v="19" actId="20577"/>
          <ac:spMkLst>
            <pc:docMk/>
            <pc:sldMk cId="2893520299" sldId="358"/>
            <ac:spMk id="6" creationId="{1DD0E05A-B18A-A645-944D-17FF0EFFC0B3}"/>
          </ac:spMkLst>
        </pc:spChg>
        <pc:spChg chg="mod">
          <ac:chgData name="Mark Fishpool" userId="b7923bd0fa9cf83f" providerId="LiveId" clId="{4F8B4CA5-B2B3-4E5C-B6B5-55D0A7E422C3}" dt="2024-01-01T13:18:48.840" v="2355" actId="20577"/>
          <ac:spMkLst>
            <pc:docMk/>
            <pc:sldMk cId="2893520299" sldId="358"/>
            <ac:spMk id="7" creationId="{29D3CE4F-DE19-6949-B03D-93E4E80BFF86}"/>
          </ac:spMkLst>
        </pc:spChg>
        <pc:spChg chg="mod">
          <ac:chgData name="Mark Fishpool" userId="b7923bd0fa9cf83f" providerId="LiveId" clId="{4F8B4CA5-B2B3-4E5C-B6B5-55D0A7E422C3}" dt="2023-12-26T13:40:31.528" v="1307" actId="20577"/>
          <ac:spMkLst>
            <pc:docMk/>
            <pc:sldMk cId="2893520299" sldId="358"/>
            <ac:spMk id="8" creationId="{D7486AB7-096E-D04F-B45E-AE79D474F56D}"/>
          </ac:spMkLst>
        </pc:spChg>
      </pc:sldChg>
      <pc:sldChg chg="modSp mod">
        <pc:chgData name="Mark Fishpool" userId="b7923bd0fa9cf83f" providerId="LiveId" clId="{4F8B4CA5-B2B3-4E5C-B6B5-55D0A7E422C3}" dt="2023-12-26T13:47:26.903" v="1985" actId="20577"/>
        <pc:sldMkLst>
          <pc:docMk/>
          <pc:sldMk cId="3590885054" sldId="381"/>
        </pc:sldMkLst>
        <pc:spChg chg="mod">
          <ac:chgData name="Mark Fishpool" userId="b7923bd0fa9cf83f" providerId="LiveId" clId="{4F8B4CA5-B2B3-4E5C-B6B5-55D0A7E422C3}" dt="2023-12-26T13:47:26.903" v="1985" actId="20577"/>
          <ac:spMkLst>
            <pc:docMk/>
            <pc:sldMk cId="3590885054" sldId="381"/>
            <ac:spMk id="3" creationId="{60C0AF58-AE67-49F5-BAD7-F6278F3BEFC9}"/>
          </ac:spMkLst>
        </pc:spChg>
      </pc:sldChg>
      <pc:sldChg chg="ord">
        <pc:chgData name="Mark Fishpool" userId="b7923bd0fa9cf83f" providerId="LiveId" clId="{4F8B4CA5-B2B3-4E5C-B6B5-55D0A7E422C3}" dt="2023-12-26T13:40:11.409" v="1299"/>
        <pc:sldMkLst>
          <pc:docMk/>
          <pc:sldMk cId="3842796840" sldId="1118"/>
        </pc:sldMkLst>
      </pc:sldChg>
      <pc:sldChg chg="modSp mod modNotesTx">
        <pc:chgData name="Mark Fishpool" userId="b7923bd0fa9cf83f" providerId="LiveId" clId="{4F8B4CA5-B2B3-4E5C-B6B5-55D0A7E422C3}" dt="2024-01-01T13:18:55.444" v="2357" actId="20577"/>
        <pc:sldMkLst>
          <pc:docMk/>
          <pc:sldMk cId="3724961127" sldId="1140"/>
        </pc:sldMkLst>
        <pc:spChg chg="mod">
          <ac:chgData name="Mark Fishpool" userId="b7923bd0fa9cf83f" providerId="LiveId" clId="{4F8B4CA5-B2B3-4E5C-B6B5-55D0A7E422C3}" dt="2024-01-01T13:18:55.444" v="2357" actId="20577"/>
          <ac:spMkLst>
            <pc:docMk/>
            <pc:sldMk cId="3724961127" sldId="1140"/>
            <ac:spMk id="2" creationId="{CEC4C09A-BAA6-48A5-BF63-47DC150A5C16}"/>
          </ac:spMkLst>
        </pc:spChg>
        <pc:spChg chg="mod">
          <ac:chgData name="Mark Fishpool" userId="b7923bd0fa9cf83f" providerId="LiveId" clId="{4F8B4CA5-B2B3-4E5C-B6B5-55D0A7E422C3}" dt="2023-12-26T13:39:45.761" v="1283" actId="20577"/>
          <ac:spMkLst>
            <pc:docMk/>
            <pc:sldMk cId="3724961127" sldId="1140"/>
            <ac:spMk id="3" creationId="{6BAAA23F-90CD-42D3-A6E6-628D636D8E60}"/>
          </ac:spMkLst>
        </pc:spChg>
      </pc:sldChg>
      <pc:sldChg chg="modSp mod">
        <pc:chgData name="Mark Fishpool" userId="b7923bd0fa9cf83f" providerId="LiveId" clId="{4F8B4CA5-B2B3-4E5C-B6B5-55D0A7E422C3}" dt="2023-12-26T13:40:09.464" v="1297" actId="6549"/>
        <pc:sldMkLst>
          <pc:docMk/>
          <pc:sldMk cId="4142686517" sldId="1222"/>
        </pc:sldMkLst>
        <pc:spChg chg="mod">
          <ac:chgData name="Mark Fishpool" userId="b7923bd0fa9cf83f" providerId="LiveId" clId="{4F8B4CA5-B2B3-4E5C-B6B5-55D0A7E422C3}" dt="2023-12-26T13:40:09.464" v="1297" actId="6549"/>
          <ac:spMkLst>
            <pc:docMk/>
            <pc:sldMk cId="4142686517" sldId="1222"/>
            <ac:spMk id="3" creationId="{48663CCD-4AD4-1761-4B32-C5D981EAE840}"/>
          </ac:spMkLst>
        </pc:spChg>
      </pc:sldChg>
      <pc:sldChg chg="modSp mod modNotesTx">
        <pc:chgData name="Mark Fishpool" userId="b7923bd0fa9cf83f" providerId="LiveId" clId="{4F8B4CA5-B2B3-4E5C-B6B5-55D0A7E422C3}" dt="2024-01-01T13:18:59.472" v="2359" actId="20577"/>
        <pc:sldMkLst>
          <pc:docMk/>
          <pc:sldMk cId="4107847178" sldId="1228"/>
        </pc:sldMkLst>
        <pc:spChg chg="mod">
          <ac:chgData name="Mark Fishpool" userId="b7923bd0fa9cf83f" providerId="LiveId" clId="{4F8B4CA5-B2B3-4E5C-B6B5-55D0A7E422C3}" dt="2024-01-01T13:18:59.472" v="2359" actId="20577"/>
          <ac:spMkLst>
            <pc:docMk/>
            <pc:sldMk cId="4107847178" sldId="1228"/>
            <ac:spMk id="2" creationId="{CEC4C09A-BAA6-48A5-BF63-47DC150A5C16}"/>
          </ac:spMkLst>
        </pc:spChg>
        <pc:spChg chg="mod">
          <ac:chgData name="Mark Fishpool" userId="b7923bd0fa9cf83f" providerId="LiveId" clId="{4F8B4CA5-B2B3-4E5C-B6B5-55D0A7E422C3}" dt="2023-12-26T13:40:00.591" v="1295"/>
          <ac:spMkLst>
            <pc:docMk/>
            <pc:sldMk cId="4107847178" sldId="1228"/>
            <ac:spMk id="3" creationId="{6BAAA23F-90CD-42D3-A6E6-628D636D8E60}"/>
          </ac:spMkLst>
        </pc:spChg>
      </pc:sldChg>
      <pc:sldChg chg="addSp modSp mod modNotesTx">
        <pc:chgData name="Mark Fishpool" userId="b7923bd0fa9cf83f" providerId="LiveId" clId="{4F8B4CA5-B2B3-4E5C-B6B5-55D0A7E422C3}" dt="2023-12-26T13:02:57.122" v="256"/>
        <pc:sldMkLst>
          <pc:docMk/>
          <pc:sldMk cId="287738766" sldId="1235"/>
        </pc:sldMkLst>
        <pc:spChg chg="mod">
          <ac:chgData name="Mark Fishpool" userId="b7923bd0fa9cf83f" providerId="LiveId" clId="{4F8B4CA5-B2B3-4E5C-B6B5-55D0A7E422C3}" dt="2023-12-26T12:57:39.458" v="38" actId="20577"/>
          <ac:spMkLst>
            <pc:docMk/>
            <pc:sldMk cId="287738766" sldId="1235"/>
            <ac:spMk id="2" creationId="{0BA24EAF-BEB9-6654-5C77-C74B9B402218}"/>
          </ac:spMkLst>
        </pc:spChg>
        <pc:spChg chg="mod">
          <ac:chgData name="Mark Fishpool" userId="b7923bd0fa9cf83f" providerId="LiveId" clId="{4F8B4CA5-B2B3-4E5C-B6B5-55D0A7E422C3}" dt="2023-12-26T12:59:51.345" v="99" actId="20577"/>
          <ac:spMkLst>
            <pc:docMk/>
            <pc:sldMk cId="287738766" sldId="1235"/>
            <ac:spMk id="3" creationId="{3661C089-FBCC-2987-66AD-EDFB6DCB52F2}"/>
          </ac:spMkLst>
        </pc:spChg>
        <pc:graphicFrameChg chg="add mod modGraphic">
          <ac:chgData name="Mark Fishpool" userId="b7923bd0fa9cf83f" providerId="LiveId" clId="{4F8B4CA5-B2B3-4E5C-B6B5-55D0A7E422C3}" dt="2023-12-26T13:01:06.605" v="117" actId="6549"/>
          <ac:graphicFrameMkLst>
            <pc:docMk/>
            <pc:sldMk cId="287738766" sldId="1235"/>
            <ac:graphicFrameMk id="4" creationId="{79341ADB-5E9F-CC5E-8758-EDFE68B9A7BC}"/>
          </ac:graphicFrameMkLst>
        </pc:graphicFrameChg>
      </pc:sldChg>
      <pc:sldChg chg="delSp modSp mod modNotesTx">
        <pc:chgData name="Mark Fishpool" userId="b7923bd0fa9cf83f" providerId="LiveId" clId="{4F8B4CA5-B2B3-4E5C-B6B5-55D0A7E422C3}" dt="2023-12-26T13:06:39.173" v="329"/>
        <pc:sldMkLst>
          <pc:docMk/>
          <pc:sldMk cId="192844350" sldId="1236"/>
        </pc:sldMkLst>
        <pc:spChg chg="mod">
          <ac:chgData name="Mark Fishpool" userId="b7923bd0fa9cf83f" providerId="LiveId" clId="{4F8B4CA5-B2B3-4E5C-B6B5-55D0A7E422C3}" dt="2023-12-26T13:04:58.976" v="281"/>
          <ac:spMkLst>
            <pc:docMk/>
            <pc:sldMk cId="192844350" sldId="1236"/>
            <ac:spMk id="2" creationId="{E00821C4-6809-B632-3FF6-F95669CE09F8}"/>
          </ac:spMkLst>
        </pc:spChg>
        <pc:spChg chg="mod">
          <ac:chgData name="Mark Fishpool" userId="b7923bd0fa9cf83f" providerId="LiveId" clId="{4F8B4CA5-B2B3-4E5C-B6B5-55D0A7E422C3}" dt="2023-12-26T13:06:38.259" v="328" actId="21"/>
          <ac:spMkLst>
            <pc:docMk/>
            <pc:sldMk cId="192844350" sldId="1236"/>
            <ac:spMk id="3" creationId="{93AE7F7A-6A38-CD86-D9AF-5DAE4A515D09}"/>
          </ac:spMkLst>
        </pc:spChg>
        <pc:spChg chg="del mod">
          <ac:chgData name="Mark Fishpool" userId="b7923bd0fa9cf83f" providerId="LiveId" clId="{4F8B4CA5-B2B3-4E5C-B6B5-55D0A7E422C3}" dt="2023-12-26T13:05:10.463" v="284" actId="478"/>
          <ac:spMkLst>
            <pc:docMk/>
            <pc:sldMk cId="192844350" sldId="1236"/>
            <ac:spMk id="4" creationId="{1FAF219E-5DFE-FE27-B500-2B1BBCC2882B}"/>
          </ac:spMkLst>
        </pc:spChg>
        <pc:spChg chg="del">
          <ac:chgData name="Mark Fishpool" userId="b7923bd0fa9cf83f" providerId="LiveId" clId="{4F8B4CA5-B2B3-4E5C-B6B5-55D0A7E422C3}" dt="2023-12-26T13:05:16.302" v="288" actId="478"/>
          <ac:spMkLst>
            <pc:docMk/>
            <pc:sldMk cId="192844350" sldId="1236"/>
            <ac:spMk id="7" creationId="{DB07CB90-6ABF-A561-FC1F-D43525D84003}"/>
          </ac:spMkLst>
        </pc:spChg>
        <pc:spChg chg="del">
          <ac:chgData name="Mark Fishpool" userId="b7923bd0fa9cf83f" providerId="LiveId" clId="{4F8B4CA5-B2B3-4E5C-B6B5-55D0A7E422C3}" dt="2023-12-26T13:05:11.202" v="285" actId="478"/>
          <ac:spMkLst>
            <pc:docMk/>
            <pc:sldMk cId="192844350" sldId="1236"/>
            <ac:spMk id="8" creationId="{399064F3-8AC3-BE25-9981-1C1596FE89F0}"/>
          </ac:spMkLst>
        </pc:spChg>
        <pc:picChg chg="del">
          <ac:chgData name="Mark Fishpool" userId="b7923bd0fa9cf83f" providerId="LiveId" clId="{4F8B4CA5-B2B3-4E5C-B6B5-55D0A7E422C3}" dt="2023-12-26T13:05:09.865" v="283" actId="478"/>
          <ac:picMkLst>
            <pc:docMk/>
            <pc:sldMk cId="192844350" sldId="1236"/>
            <ac:picMk id="5" creationId="{8267F529-D708-5DF0-8DC1-2200DEA5A27F}"/>
          </ac:picMkLst>
        </pc:picChg>
        <pc:picChg chg="del">
          <ac:chgData name="Mark Fishpool" userId="b7923bd0fa9cf83f" providerId="LiveId" clId="{4F8B4CA5-B2B3-4E5C-B6B5-55D0A7E422C3}" dt="2023-12-26T13:05:12.016" v="286" actId="478"/>
          <ac:picMkLst>
            <pc:docMk/>
            <pc:sldMk cId="192844350" sldId="1236"/>
            <ac:picMk id="9" creationId="{77B61FD4-C562-5F1B-7612-2EA38D220A4C}"/>
          </ac:picMkLst>
        </pc:picChg>
      </pc:sldChg>
      <pc:sldChg chg="addSp delSp modSp mod modNotesTx">
        <pc:chgData name="Mark Fishpool" userId="b7923bd0fa9cf83f" providerId="LiveId" clId="{4F8B4CA5-B2B3-4E5C-B6B5-55D0A7E422C3}" dt="2023-12-26T13:51:20.113" v="2192" actId="6549"/>
        <pc:sldMkLst>
          <pc:docMk/>
          <pc:sldMk cId="4179657081" sldId="1237"/>
        </pc:sldMkLst>
        <pc:spChg chg="mod">
          <ac:chgData name="Mark Fishpool" userId="b7923bd0fa9cf83f" providerId="LiveId" clId="{4F8B4CA5-B2B3-4E5C-B6B5-55D0A7E422C3}" dt="2023-12-26T13:20:27.440" v="901"/>
          <ac:spMkLst>
            <pc:docMk/>
            <pc:sldMk cId="4179657081" sldId="1237"/>
            <ac:spMk id="2" creationId="{2C94EF8C-1EC5-D0A2-DDFA-9096BAD659F7}"/>
          </ac:spMkLst>
        </pc:spChg>
        <pc:spChg chg="del mod">
          <ac:chgData name="Mark Fishpool" userId="b7923bd0fa9cf83f" providerId="LiveId" clId="{4F8B4CA5-B2B3-4E5C-B6B5-55D0A7E422C3}" dt="2023-12-26T13:21:17.742" v="908" actId="478"/>
          <ac:spMkLst>
            <pc:docMk/>
            <pc:sldMk cId="4179657081" sldId="1237"/>
            <ac:spMk id="3" creationId="{2A67E8FB-BAAE-DD7F-9C3E-A5138366FBC6}"/>
          </ac:spMkLst>
        </pc:spChg>
        <pc:spChg chg="mod">
          <ac:chgData name="Mark Fishpool" userId="b7923bd0fa9cf83f" providerId="LiveId" clId="{4F8B4CA5-B2B3-4E5C-B6B5-55D0A7E422C3}" dt="2023-12-26T13:28:10.200" v="1118" actId="1076"/>
          <ac:spMkLst>
            <pc:docMk/>
            <pc:sldMk cId="4179657081" sldId="1237"/>
            <ac:spMk id="4" creationId="{3F535B04-21E4-D159-FCBF-4C2AA973A792}"/>
          </ac:spMkLst>
        </pc:spChg>
        <pc:spChg chg="add del mod">
          <ac:chgData name="Mark Fishpool" userId="b7923bd0fa9cf83f" providerId="LiveId" clId="{4F8B4CA5-B2B3-4E5C-B6B5-55D0A7E422C3}" dt="2023-12-26T13:21:20.341" v="909" actId="478"/>
          <ac:spMkLst>
            <pc:docMk/>
            <pc:sldMk cId="4179657081" sldId="1237"/>
            <ac:spMk id="7" creationId="{3BE68A3A-DED7-74D0-D892-20FDBEBCAF3E}"/>
          </ac:spMkLst>
        </pc:spChg>
        <pc:spChg chg="add mod">
          <ac:chgData name="Mark Fishpool" userId="b7923bd0fa9cf83f" providerId="LiveId" clId="{4F8B4CA5-B2B3-4E5C-B6B5-55D0A7E422C3}" dt="2023-12-26T13:28:13.732" v="1119" actId="1076"/>
          <ac:spMkLst>
            <pc:docMk/>
            <pc:sldMk cId="4179657081" sldId="1237"/>
            <ac:spMk id="8" creationId="{4D632512-9D24-E5DE-324E-C8CE6B40A8EA}"/>
          </ac:spMkLst>
        </pc:spChg>
        <pc:graphicFrameChg chg="add mod modGraphic">
          <ac:chgData name="Mark Fishpool" userId="b7923bd0fa9cf83f" providerId="LiveId" clId="{4F8B4CA5-B2B3-4E5C-B6B5-55D0A7E422C3}" dt="2023-12-26T13:28:04.288" v="1117" actId="1076"/>
          <ac:graphicFrameMkLst>
            <pc:docMk/>
            <pc:sldMk cId="4179657081" sldId="1237"/>
            <ac:graphicFrameMk id="9" creationId="{E3AD4C7B-855A-07C2-ED8F-D9DEC500943A}"/>
          </ac:graphicFrameMkLst>
        </pc:graphicFrameChg>
        <pc:picChg chg="mod">
          <ac:chgData name="Mark Fishpool" userId="b7923bd0fa9cf83f" providerId="LiveId" clId="{4F8B4CA5-B2B3-4E5C-B6B5-55D0A7E422C3}" dt="2023-12-26T13:28:04.288" v="1117" actId="1076"/>
          <ac:picMkLst>
            <pc:docMk/>
            <pc:sldMk cId="4179657081" sldId="1237"/>
            <ac:picMk id="5" creationId="{8E9EE3A3-62B4-8F91-5A6F-51E7C1B87C3F}"/>
          </ac:picMkLst>
        </pc:picChg>
      </pc:sldChg>
      <pc:sldChg chg="del">
        <pc:chgData name="Mark Fishpool" userId="b7923bd0fa9cf83f" providerId="LiveId" clId="{4F8B4CA5-B2B3-4E5C-B6B5-55D0A7E422C3}" dt="2023-12-26T13:32:50.737" v="1138" actId="47"/>
        <pc:sldMkLst>
          <pc:docMk/>
          <pc:sldMk cId="2001976292" sldId="1238"/>
        </pc:sldMkLst>
      </pc:sldChg>
      <pc:sldChg chg="del">
        <pc:chgData name="Mark Fishpool" userId="b7923bd0fa9cf83f" providerId="LiveId" clId="{4F8B4CA5-B2B3-4E5C-B6B5-55D0A7E422C3}" dt="2023-12-26T13:32:50.737" v="1138" actId="47"/>
        <pc:sldMkLst>
          <pc:docMk/>
          <pc:sldMk cId="3366615898" sldId="1239"/>
        </pc:sldMkLst>
      </pc:sldChg>
      <pc:sldChg chg="del">
        <pc:chgData name="Mark Fishpool" userId="b7923bd0fa9cf83f" providerId="LiveId" clId="{4F8B4CA5-B2B3-4E5C-B6B5-55D0A7E422C3}" dt="2023-12-26T13:32:54.695" v="1139" actId="47"/>
        <pc:sldMkLst>
          <pc:docMk/>
          <pc:sldMk cId="4248132484" sldId="1240"/>
        </pc:sldMkLst>
      </pc:sldChg>
      <pc:sldChg chg="del">
        <pc:chgData name="Mark Fishpool" userId="b7923bd0fa9cf83f" providerId="LiveId" clId="{4F8B4CA5-B2B3-4E5C-B6B5-55D0A7E422C3}" dt="2023-12-26T13:32:50.737" v="1138" actId="47"/>
        <pc:sldMkLst>
          <pc:docMk/>
          <pc:sldMk cId="3928734254" sldId="1241"/>
        </pc:sldMkLst>
      </pc:sldChg>
      <pc:sldChg chg="delSp modSp mod modNotesTx">
        <pc:chgData name="Mark Fishpool" userId="b7923bd0fa9cf83f" providerId="LiveId" clId="{4F8B4CA5-B2B3-4E5C-B6B5-55D0A7E422C3}" dt="2023-12-26T13:13:28.385" v="690" actId="20577"/>
        <pc:sldMkLst>
          <pc:docMk/>
          <pc:sldMk cId="4188648016" sldId="1242"/>
        </pc:sldMkLst>
        <pc:spChg chg="mod">
          <ac:chgData name="Mark Fishpool" userId="b7923bd0fa9cf83f" providerId="LiveId" clId="{4F8B4CA5-B2B3-4E5C-B6B5-55D0A7E422C3}" dt="2023-12-26T13:13:28.385" v="690" actId="20577"/>
          <ac:spMkLst>
            <pc:docMk/>
            <pc:sldMk cId="4188648016" sldId="1242"/>
            <ac:spMk id="2" creationId="{E00821C4-6809-B632-3FF6-F95669CE09F8}"/>
          </ac:spMkLst>
        </pc:spChg>
        <pc:spChg chg="mod">
          <ac:chgData name="Mark Fishpool" userId="b7923bd0fa9cf83f" providerId="LiveId" clId="{4F8B4CA5-B2B3-4E5C-B6B5-55D0A7E422C3}" dt="2023-12-26T13:10:49.613" v="393" actId="2711"/>
          <ac:spMkLst>
            <pc:docMk/>
            <pc:sldMk cId="4188648016" sldId="1242"/>
            <ac:spMk id="3" creationId="{93AE7F7A-6A38-CD86-D9AF-5DAE4A515D09}"/>
          </ac:spMkLst>
        </pc:spChg>
        <pc:spChg chg="mod">
          <ac:chgData name="Mark Fishpool" userId="b7923bd0fa9cf83f" providerId="LiveId" clId="{4F8B4CA5-B2B3-4E5C-B6B5-55D0A7E422C3}" dt="2023-12-26T13:09:18.940" v="351"/>
          <ac:spMkLst>
            <pc:docMk/>
            <pc:sldMk cId="4188648016" sldId="1242"/>
            <ac:spMk id="4" creationId="{1FAF219E-5DFE-FE27-B500-2B1BBCC2882B}"/>
          </ac:spMkLst>
        </pc:spChg>
        <pc:spChg chg="del">
          <ac:chgData name="Mark Fishpool" userId="b7923bd0fa9cf83f" providerId="LiveId" clId="{4F8B4CA5-B2B3-4E5C-B6B5-55D0A7E422C3}" dt="2023-12-26T13:09:28.911" v="352" actId="478"/>
          <ac:spMkLst>
            <pc:docMk/>
            <pc:sldMk cId="4188648016" sldId="1242"/>
            <ac:spMk id="7" creationId="{DB07CB90-6ABF-A561-FC1F-D43525D84003}"/>
          </ac:spMkLst>
        </pc:spChg>
      </pc:sldChg>
      <pc:sldChg chg="addSp delSp modSp mod modNotesTx">
        <pc:chgData name="Mark Fishpool" userId="b7923bd0fa9cf83f" providerId="LiveId" clId="{4F8B4CA5-B2B3-4E5C-B6B5-55D0A7E422C3}" dt="2023-12-26T13:32:17.268" v="1137" actId="20577"/>
        <pc:sldMkLst>
          <pc:docMk/>
          <pc:sldMk cId="4281950822" sldId="1243"/>
        </pc:sldMkLst>
        <pc:spChg chg="mod">
          <ac:chgData name="Mark Fishpool" userId="b7923bd0fa9cf83f" providerId="LiveId" clId="{4F8B4CA5-B2B3-4E5C-B6B5-55D0A7E422C3}" dt="2023-12-26T13:31:16.979" v="1125" actId="20577"/>
          <ac:spMkLst>
            <pc:docMk/>
            <pc:sldMk cId="4281950822" sldId="1243"/>
            <ac:spMk id="2" creationId="{E792EC9C-204B-7D0D-80B4-ED5A6B152234}"/>
          </ac:spMkLst>
        </pc:spChg>
        <pc:spChg chg="del">
          <ac:chgData name="Mark Fishpool" userId="b7923bd0fa9cf83f" providerId="LiveId" clId="{4F8B4CA5-B2B3-4E5C-B6B5-55D0A7E422C3}" dt="2023-12-26T13:31:37.742" v="1127" actId="478"/>
          <ac:spMkLst>
            <pc:docMk/>
            <pc:sldMk cId="4281950822" sldId="1243"/>
            <ac:spMk id="3" creationId="{BAD0ECA7-22BB-9371-F78A-003CCA596624}"/>
          </ac:spMkLst>
        </pc:spChg>
        <pc:spChg chg="mod">
          <ac:chgData name="Mark Fishpool" userId="b7923bd0fa9cf83f" providerId="LiveId" clId="{4F8B4CA5-B2B3-4E5C-B6B5-55D0A7E422C3}" dt="2023-12-26T13:32:17.268" v="1137" actId="20577"/>
          <ac:spMkLst>
            <pc:docMk/>
            <pc:sldMk cId="4281950822" sldId="1243"/>
            <ac:spMk id="4" creationId="{56455B25-9684-6A90-B5B9-76E4D7621EBE}"/>
          </ac:spMkLst>
        </pc:spChg>
        <pc:spChg chg="add del mod">
          <ac:chgData name="Mark Fishpool" userId="b7923bd0fa9cf83f" providerId="LiveId" clId="{4F8B4CA5-B2B3-4E5C-B6B5-55D0A7E422C3}" dt="2023-12-26T13:31:39.970" v="1128" actId="478"/>
          <ac:spMkLst>
            <pc:docMk/>
            <pc:sldMk cId="4281950822" sldId="1243"/>
            <ac:spMk id="8" creationId="{515FCC18-F5BC-5740-22C1-0B8BC5737897}"/>
          </ac:spMkLst>
        </pc:spChg>
        <pc:picChg chg="mod">
          <ac:chgData name="Mark Fishpool" userId="b7923bd0fa9cf83f" providerId="LiveId" clId="{4F8B4CA5-B2B3-4E5C-B6B5-55D0A7E422C3}" dt="2023-12-26T13:31:48.154" v="1131" actId="1076"/>
          <ac:picMkLst>
            <pc:docMk/>
            <pc:sldMk cId="4281950822" sldId="1243"/>
            <ac:picMk id="5" creationId="{10EA593F-5C9A-0A47-95B8-629E4CFABB33}"/>
          </ac:picMkLst>
        </pc:picChg>
        <pc:picChg chg="del">
          <ac:chgData name="Mark Fishpool" userId="b7923bd0fa9cf83f" providerId="LiveId" clId="{4F8B4CA5-B2B3-4E5C-B6B5-55D0A7E422C3}" dt="2023-12-26T13:31:41.492" v="1129" actId="478"/>
          <ac:picMkLst>
            <pc:docMk/>
            <pc:sldMk cId="4281950822" sldId="1243"/>
            <ac:picMk id="6" creationId="{97935498-D916-60B8-E918-04F5CD8B1AD3}"/>
          </ac:picMkLst>
        </pc:picChg>
      </pc:sldChg>
      <pc:sldChg chg="del">
        <pc:chgData name="Mark Fishpool" userId="b7923bd0fa9cf83f" providerId="LiveId" clId="{4F8B4CA5-B2B3-4E5C-B6B5-55D0A7E422C3}" dt="2023-12-26T13:32:50.737" v="1138" actId="47"/>
        <pc:sldMkLst>
          <pc:docMk/>
          <pc:sldMk cId="3473838585" sldId="1244"/>
        </pc:sldMkLst>
      </pc:sldChg>
      <pc:sldChg chg="addSp modSp mod">
        <pc:chgData name="Mark Fishpool" userId="b7923bd0fa9cf83f" providerId="LiveId" clId="{4F8B4CA5-B2B3-4E5C-B6B5-55D0A7E422C3}" dt="2023-12-26T13:35:23.913" v="1177" actId="20577"/>
        <pc:sldMkLst>
          <pc:docMk/>
          <pc:sldMk cId="3231454091" sldId="1245"/>
        </pc:sldMkLst>
        <pc:spChg chg="mod">
          <ac:chgData name="Mark Fishpool" userId="b7923bd0fa9cf83f" providerId="LiveId" clId="{4F8B4CA5-B2B3-4E5C-B6B5-55D0A7E422C3}" dt="2023-12-26T13:33:15.553" v="1142"/>
          <ac:spMkLst>
            <pc:docMk/>
            <pc:sldMk cId="3231454091" sldId="1245"/>
            <ac:spMk id="2" creationId="{9E8E8EA5-65A4-7E8C-7C9B-EDD17FB8BFAC}"/>
          </ac:spMkLst>
        </pc:spChg>
        <pc:spChg chg="mod">
          <ac:chgData name="Mark Fishpool" userId="b7923bd0fa9cf83f" providerId="LiveId" clId="{4F8B4CA5-B2B3-4E5C-B6B5-55D0A7E422C3}" dt="2023-12-26T13:35:23.913" v="1177" actId="20577"/>
          <ac:spMkLst>
            <pc:docMk/>
            <pc:sldMk cId="3231454091" sldId="1245"/>
            <ac:spMk id="3" creationId="{2979867D-A699-6209-B15F-3082670141E8}"/>
          </ac:spMkLst>
        </pc:spChg>
        <pc:spChg chg="mod">
          <ac:chgData name="Mark Fishpool" userId="b7923bd0fa9cf83f" providerId="LiveId" clId="{4F8B4CA5-B2B3-4E5C-B6B5-55D0A7E422C3}" dt="2023-12-26T13:34:13.781" v="1153" actId="14100"/>
          <ac:spMkLst>
            <pc:docMk/>
            <pc:sldMk cId="3231454091" sldId="1245"/>
            <ac:spMk id="4" creationId="{B4A09826-C5EF-75A0-0442-9F4680672AA3}"/>
          </ac:spMkLst>
        </pc:spChg>
        <pc:picChg chg="mod">
          <ac:chgData name="Mark Fishpool" userId="b7923bd0fa9cf83f" providerId="LiveId" clId="{4F8B4CA5-B2B3-4E5C-B6B5-55D0A7E422C3}" dt="2023-12-26T13:33:41.008" v="1149" actId="1076"/>
          <ac:picMkLst>
            <pc:docMk/>
            <pc:sldMk cId="3231454091" sldId="1245"/>
            <ac:picMk id="5" creationId="{33EFBD6A-CF4A-9049-ECC4-BF7057E58CA1}"/>
          </ac:picMkLst>
        </pc:picChg>
        <pc:picChg chg="add mod">
          <ac:chgData name="Mark Fishpool" userId="b7923bd0fa9cf83f" providerId="LiveId" clId="{4F8B4CA5-B2B3-4E5C-B6B5-55D0A7E422C3}" dt="2023-12-26T13:35:16.564" v="1176" actId="1076"/>
          <ac:picMkLst>
            <pc:docMk/>
            <pc:sldMk cId="3231454091" sldId="1245"/>
            <ac:picMk id="6" creationId="{4B551C32-5131-6F04-A198-2C848CB29D5C}"/>
          </ac:picMkLst>
        </pc:picChg>
      </pc:sldChg>
      <pc:sldChg chg="del">
        <pc:chgData name="Mark Fishpool" userId="b7923bd0fa9cf83f" providerId="LiveId" clId="{4F8B4CA5-B2B3-4E5C-B6B5-55D0A7E422C3}" dt="2023-12-26T13:32:54.695" v="1139" actId="47"/>
        <pc:sldMkLst>
          <pc:docMk/>
          <pc:sldMk cId="3585252355" sldId="1247"/>
        </pc:sldMkLst>
      </pc:sldChg>
      <pc:sldChg chg="addSp delSp modSp new mod ord modNotesTx">
        <pc:chgData name="Mark Fishpool" userId="b7923bd0fa9cf83f" providerId="LiveId" clId="{4F8B4CA5-B2B3-4E5C-B6B5-55D0A7E422C3}" dt="2023-12-26T14:19:26.397" v="2346" actId="207"/>
        <pc:sldMkLst>
          <pc:docMk/>
          <pc:sldMk cId="2547077474" sldId="1248"/>
        </pc:sldMkLst>
        <pc:spChg chg="mod">
          <ac:chgData name="Mark Fishpool" userId="b7923bd0fa9cf83f" providerId="LiveId" clId="{4F8B4CA5-B2B3-4E5C-B6B5-55D0A7E422C3}" dt="2023-12-26T14:19:26.397" v="2346" actId="207"/>
          <ac:spMkLst>
            <pc:docMk/>
            <pc:sldMk cId="2547077474" sldId="1248"/>
            <ac:spMk id="2" creationId="{6CF15FD9-6DBF-7E29-1B58-4D139530D3B9}"/>
          </ac:spMkLst>
        </pc:spChg>
        <pc:spChg chg="del">
          <ac:chgData name="Mark Fishpool" userId="b7923bd0fa9cf83f" providerId="LiveId" clId="{4F8B4CA5-B2B3-4E5C-B6B5-55D0A7E422C3}" dt="2023-12-26T13:17:26.185" v="868" actId="478"/>
          <ac:spMkLst>
            <pc:docMk/>
            <pc:sldMk cId="2547077474" sldId="1248"/>
            <ac:spMk id="3" creationId="{5E0968E2-E461-84F9-A513-AA3981CFC330}"/>
          </ac:spMkLst>
        </pc:spChg>
        <pc:spChg chg="add mod">
          <ac:chgData name="Mark Fishpool" userId="b7923bd0fa9cf83f" providerId="LiveId" clId="{4F8B4CA5-B2B3-4E5C-B6B5-55D0A7E422C3}" dt="2023-12-26T13:36:54.602" v="1273" actId="20577"/>
          <ac:spMkLst>
            <pc:docMk/>
            <pc:sldMk cId="2547077474" sldId="1248"/>
            <ac:spMk id="4" creationId="{98DF0AE6-9F53-DE40-A325-431A33462478}"/>
          </ac:spMkLst>
        </pc:spChg>
        <pc:spChg chg="add mod">
          <ac:chgData name="Mark Fishpool" userId="b7923bd0fa9cf83f" providerId="LiveId" clId="{4F8B4CA5-B2B3-4E5C-B6B5-55D0A7E422C3}" dt="2023-12-26T13:20:03.438" v="897" actId="6549"/>
          <ac:spMkLst>
            <pc:docMk/>
            <pc:sldMk cId="2547077474" sldId="1248"/>
            <ac:spMk id="6" creationId="{15B1B5FD-75DC-A316-76C8-03A0965E1587}"/>
          </ac:spMkLst>
        </pc:spChg>
        <pc:picChg chg="add mod">
          <ac:chgData name="Mark Fishpool" userId="b7923bd0fa9cf83f" providerId="LiveId" clId="{4F8B4CA5-B2B3-4E5C-B6B5-55D0A7E422C3}" dt="2023-12-26T13:17:26.542" v="869"/>
          <ac:picMkLst>
            <pc:docMk/>
            <pc:sldMk cId="2547077474" sldId="1248"/>
            <ac:picMk id="5" creationId="{6B35E739-C03C-D696-1996-CCDF980A2D5F}"/>
          </ac:picMkLst>
        </pc:picChg>
        <pc:picChg chg="add mod">
          <ac:chgData name="Mark Fishpool" userId="b7923bd0fa9cf83f" providerId="LiveId" clId="{4F8B4CA5-B2B3-4E5C-B6B5-55D0A7E422C3}" dt="2023-12-26T13:19:59.807" v="896" actId="1076"/>
          <ac:picMkLst>
            <pc:docMk/>
            <pc:sldMk cId="2547077474" sldId="1248"/>
            <ac:picMk id="7" creationId="{69E90812-7DA9-F2FD-6DD4-71720D63A665}"/>
          </ac:picMkLst>
        </pc:picChg>
      </pc:sldChg>
      <pc:sldChg chg="new del">
        <pc:chgData name="Mark Fishpool" userId="b7923bd0fa9cf83f" providerId="LiveId" clId="{4F8B4CA5-B2B3-4E5C-B6B5-55D0A7E422C3}" dt="2023-12-26T13:20:06.927" v="898" actId="47"/>
        <pc:sldMkLst>
          <pc:docMk/>
          <pc:sldMk cId="521368275" sldId="1249"/>
        </pc:sldMkLst>
      </pc:sldChg>
      <pc:sldChg chg="modSp add mod modNotesTx">
        <pc:chgData name="Mark Fishpool" userId="b7923bd0fa9cf83f" providerId="LiveId" clId="{4F8B4CA5-B2B3-4E5C-B6B5-55D0A7E422C3}" dt="2023-12-26T13:14:45.478" v="727" actId="20577"/>
        <pc:sldMkLst>
          <pc:docMk/>
          <pc:sldMk cId="919320713" sldId="1250"/>
        </pc:sldMkLst>
        <pc:spChg chg="mod">
          <ac:chgData name="Mark Fishpool" userId="b7923bd0fa9cf83f" providerId="LiveId" clId="{4F8B4CA5-B2B3-4E5C-B6B5-55D0A7E422C3}" dt="2023-12-26T13:13:34.576" v="699" actId="20577"/>
          <ac:spMkLst>
            <pc:docMk/>
            <pc:sldMk cId="919320713" sldId="1250"/>
            <ac:spMk id="2" creationId="{E00821C4-6809-B632-3FF6-F95669CE09F8}"/>
          </ac:spMkLst>
        </pc:spChg>
        <pc:spChg chg="mod">
          <ac:chgData name="Mark Fishpool" userId="b7923bd0fa9cf83f" providerId="LiveId" clId="{4F8B4CA5-B2B3-4E5C-B6B5-55D0A7E422C3}" dt="2023-12-26T13:14:27.742" v="716" actId="2711"/>
          <ac:spMkLst>
            <pc:docMk/>
            <pc:sldMk cId="919320713" sldId="1250"/>
            <ac:spMk id="3" creationId="{93AE7F7A-6A38-CD86-D9AF-5DAE4A515D09}"/>
          </ac:spMkLst>
        </pc:spChg>
        <pc:spChg chg="mod">
          <ac:chgData name="Mark Fishpool" userId="b7923bd0fa9cf83f" providerId="LiveId" clId="{4F8B4CA5-B2B3-4E5C-B6B5-55D0A7E422C3}" dt="2023-12-26T13:13:43.486" v="700"/>
          <ac:spMkLst>
            <pc:docMk/>
            <pc:sldMk cId="919320713" sldId="1250"/>
            <ac:spMk id="4" creationId="{1FAF219E-5DFE-FE27-B500-2B1BBCC2882B}"/>
          </ac:spMkLst>
        </pc:spChg>
      </pc:sldChg>
      <pc:sldChg chg="addSp modSp add mod modNotesTx">
        <pc:chgData name="Mark Fishpool" userId="b7923bd0fa9cf83f" providerId="LiveId" clId="{4F8B4CA5-B2B3-4E5C-B6B5-55D0A7E422C3}" dt="2023-12-26T13:16:38.565" v="797" actId="20577"/>
        <pc:sldMkLst>
          <pc:docMk/>
          <pc:sldMk cId="2708255279" sldId="1251"/>
        </pc:sldMkLst>
        <pc:spChg chg="mod">
          <ac:chgData name="Mark Fishpool" userId="b7923bd0fa9cf83f" providerId="LiveId" clId="{4F8B4CA5-B2B3-4E5C-B6B5-55D0A7E422C3}" dt="2023-12-26T13:16:14.416" v="768" actId="20577"/>
          <ac:spMkLst>
            <pc:docMk/>
            <pc:sldMk cId="2708255279" sldId="1251"/>
            <ac:spMk id="2" creationId="{E00821C4-6809-B632-3FF6-F95669CE09F8}"/>
          </ac:spMkLst>
        </pc:spChg>
        <pc:spChg chg="mod">
          <ac:chgData name="Mark Fishpool" userId="b7923bd0fa9cf83f" providerId="LiveId" clId="{4F8B4CA5-B2B3-4E5C-B6B5-55D0A7E422C3}" dt="2023-12-26T13:15:22.985" v="736" actId="20577"/>
          <ac:spMkLst>
            <pc:docMk/>
            <pc:sldMk cId="2708255279" sldId="1251"/>
            <ac:spMk id="3" creationId="{93AE7F7A-6A38-CD86-D9AF-5DAE4A515D09}"/>
          </ac:spMkLst>
        </pc:spChg>
        <pc:spChg chg="mod">
          <ac:chgData name="Mark Fishpool" userId="b7923bd0fa9cf83f" providerId="LiveId" clId="{4F8B4CA5-B2B3-4E5C-B6B5-55D0A7E422C3}" dt="2023-12-26T13:15:26.071" v="737" actId="1076"/>
          <ac:spMkLst>
            <pc:docMk/>
            <pc:sldMk cId="2708255279" sldId="1251"/>
            <ac:spMk id="4" creationId="{1FAF219E-5DFE-FE27-B500-2B1BBCC2882B}"/>
          </ac:spMkLst>
        </pc:spChg>
        <pc:spChg chg="add mod">
          <ac:chgData name="Mark Fishpool" userId="b7923bd0fa9cf83f" providerId="LiveId" clId="{4F8B4CA5-B2B3-4E5C-B6B5-55D0A7E422C3}" dt="2023-12-26T13:15:54.989" v="743" actId="14100"/>
          <ac:spMkLst>
            <pc:docMk/>
            <pc:sldMk cId="2708255279" sldId="1251"/>
            <ac:spMk id="6" creationId="{450DAF16-870E-88C3-7DAD-A7F6A5D11CCA}"/>
          </ac:spMkLst>
        </pc:spChg>
        <pc:picChg chg="add mod">
          <ac:chgData name="Mark Fishpool" userId="b7923bd0fa9cf83f" providerId="LiveId" clId="{4F8B4CA5-B2B3-4E5C-B6B5-55D0A7E422C3}" dt="2023-12-26T13:15:29.984" v="739" actId="1076"/>
          <ac:picMkLst>
            <pc:docMk/>
            <pc:sldMk cId="2708255279" sldId="1251"/>
            <ac:picMk id="7" creationId="{0D1CDC09-B4C1-D24D-2CF6-F21A155195F0}"/>
          </ac:picMkLst>
        </pc:picChg>
      </pc:sldChg>
      <pc:sldChg chg="modSp add mod ord">
        <pc:chgData name="Mark Fishpool" userId="b7923bd0fa9cf83f" providerId="LiveId" clId="{4F8B4CA5-B2B3-4E5C-B6B5-55D0A7E422C3}" dt="2023-12-26T14:19:21.993" v="2345" actId="207"/>
        <pc:sldMkLst>
          <pc:docMk/>
          <pc:sldMk cId="3232748394" sldId="1252"/>
        </pc:sldMkLst>
        <pc:spChg chg="mod">
          <ac:chgData name="Mark Fishpool" userId="b7923bd0fa9cf83f" providerId="LiveId" clId="{4F8B4CA5-B2B3-4E5C-B6B5-55D0A7E422C3}" dt="2023-12-26T14:19:21.993" v="2345" actId="207"/>
          <ac:spMkLst>
            <pc:docMk/>
            <pc:sldMk cId="3232748394" sldId="1252"/>
            <ac:spMk id="2" creationId="{6CF15FD9-6DBF-7E29-1B58-4D139530D3B9}"/>
          </ac:spMkLst>
        </pc:spChg>
        <pc:spChg chg="mod">
          <ac:chgData name="Mark Fishpool" userId="b7923bd0fa9cf83f" providerId="LiveId" clId="{4F8B4CA5-B2B3-4E5C-B6B5-55D0A7E422C3}" dt="2023-12-26T13:50:24.742" v="2191" actId="108"/>
          <ac:spMkLst>
            <pc:docMk/>
            <pc:sldMk cId="3232748394" sldId="1252"/>
            <ac:spMk id="4" creationId="{98DF0AE6-9F53-DE40-A325-431A33462478}"/>
          </ac:spMkLst>
        </pc:spChg>
      </pc:sldChg>
    </pc:docChg>
  </pc:docChgLst>
  <pc:docChgLst>
    <pc:chgData name="Mark Fishpool" userId="b7923bd0fa9cf83f" providerId="LiveId" clId="{850781D2-41B0-4819-81C4-6D2C1315DB28}"/>
    <pc:docChg chg="undo custSel addSld modSld modSection">
      <pc:chgData name="Mark Fishpool" userId="b7923bd0fa9cf83f" providerId="LiveId" clId="{850781D2-41B0-4819-81C4-6D2C1315DB28}" dt="2024-05-30T10:42:50.139" v="202" actId="1076"/>
      <pc:docMkLst>
        <pc:docMk/>
      </pc:docMkLst>
      <pc:sldChg chg="modSp mod">
        <pc:chgData name="Mark Fishpool" userId="b7923bd0fa9cf83f" providerId="LiveId" clId="{850781D2-41B0-4819-81C4-6D2C1315DB28}" dt="2024-05-30T10:24:29.895" v="5" actId="1076"/>
        <pc:sldMkLst>
          <pc:docMk/>
          <pc:sldMk cId="3231454091" sldId="1245"/>
        </pc:sldMkLst>
        <pc:picChg chg="mod">
          <ac:chgData name="Mark Fishpool" userId="b7923bd0fa9cf83f" providerId="LiveId" clId="{850781D2-41B0-4819-81C4-6D2C1315DB28}" dt="2024-05-30T10:24:29.895" v="5" actId="1076"/>
          <ac:picMkLst>
            <pc:docMk/>
            <pc:sldMk cId="3231454091" sldId="1245"/>
            <ac:picMk id="6" creationId="{4B551C32-5131-6F04-A198-2C848CB29D5C}"/>
          </ac:picMkLst>
        </pc:picChg>
      </pc:sldChg>
      <pc:sldChg chg="delSp modSp mod modNotesTx">
        <pc:chgData name="Mark Fishpool" userId="b7923bd0fa9cf83f" providerId="LiveId" clId="{850781D2-41B0-4819-81C4-6D2C1315DB28}" dt="2024-05-30T10:38:30.814" v="43" actId="6549"/>
        <pc:sldMkLst>
          <pc:docMk/>
          <pc:sldMk cId="2547077474" sldId="1248"/>
        </pc:sldMkLst>
        <pc:spChg chg="mod">
          <ac:chgData name="Mark Fishpool" userId="b7923bd0fa9cf83f" providerId="LiveId" clId="{850781D2-41B0-4819-81C4-6D2C1315DB28}" dt="2024-05-30T10:35:26.413" v="9" actId="207"/>
          <ac:spMkLst>
            <pc:docMk/>
            <pc:sldMk cId="2547077474" sldId="1248"/>
            <ac:spMk id="2" creationId="{6CF15FD9-6DBF-7E29-1B58-4D139530D3B9}"/>
          </ac:spMkLst>
        </pc:spChg>
        <pc:spChg chg="mod">
          <ac:chgData name="Mark Fishpool" userId="b7923bd0fa9cf83f" providerId="LiveId" clId="{850781D2-41B0-4819-81C4-6D2C1315DB28}" dt="2024-05-30T10:38:30.814" v="43" actId="6549"/>
          <ac:spMkLst>
            <pc:docMk/>
            <pc:sldMk cId="2547077474" sldId="1248"/>
            <ac:spMk id="4" creationId="{98DF0AE6-9F53-DE40-A325-431A33462478}"/>
          </ac:spMkLst>
        </pc:spChg>
        <pc:spChg chg="del">
          <ac:chgData name="Mark Fishpool" userId="b7923bd0fa9cf83f" providerId="LiveId" clId="{850781D2-41B0-4819-81C4-6D2C1315DB28}" dt="2024-05-30T10:35:46.553" v="13" actId="478"/>
          <ac:spMkLst>
            <pc:docMk/>
            <pc:sldMk cId="2547077474" sldId="1248"/>
            <ac:spMk id="6" creationId="{15B1B5FD-75DC-A316-76C8-03A0965E1587}"/>
          </ac:spMkLst>
        </pc:spChg>
        <pc:picChg chg="del">
          <ac:chgData name="Mark Fishpool" userId="b7923bd0fa9cf83f" providerId="LiveId" clId="{850781D2-41B0-4819-81C4-6D2C1315DB28}" dt="2024-05-30T10:35:47.765" v="14" actId="478"/>
          <ac:picMkLst>
            <pc:docMk/>
            <pc:sldMk cId="2547077474" sldId="1248"/>
            <ac:picMk id="7" creationId="{69E90812-7DA9-F2FD-6DD4-71720D63A665}"/>
          </ac:picMkLst>
        </pc:picChg>
      </pc:sldChg>
      <pc:sldChg chg="modSp mod">
        <pc:chgData name="Mark Fishpool" userId="b7923bd0fa9cf83f" providerId="LiveId" clId="{850781D2-41B0-4819-81C4-6D2C1315DB28}" dt="2024-05-30T10:22:16.299" v="4" actId="20577"/>
        <pc:sldMkLst>
          <pc:docMk/>
          <pc:sldMk cId="2708255279" sldId="1251"/>
        </pc:sldMkLst>
        <pc:spChg chg="mod">
          <ac:chgData name="Mark Fishpool" userId="b7923bd0fa9cf83f" providerId="LiveId" clId="{850781D2-41B0-4819-81C4-6D2C1315DB28}" dt="2024-05-30T10:22:16.299" v="4" actId="20577"/>
          <ac:spMkLst>
            <pc:docMk/>
            <pc:sldMk cId="2708255279" sldId="1251"/>
            <ac:spMk id="6" creationId="{450DAF16-870E-88C3-7DAD-A7F6A5D11CCA}"/>
          </ac:spMkLst>
        </pc:spChg>
      </pc:sldChg>
      <pc:sldChg chg="addSp delSp modSp mod modNotesTx">
        <pc:chgData name="Mark Fishpool" userId="b7923bd0fa9cf83f" providerId="LiveId" clId="{850781D2-41B0-4819-81C4-6D2C1315DB28}" dt="2024-05-30T10:41:41.949" v="193" actId="113"/>
        <pc:sldMkLst>
          <pc:docMk/>
          <pc:sldMk cId="3232748394" sldId="1252"/>
        </pc:sldMkLst>
        <pc:spChg chg="mod">
          <ac:chgData name="Mark Fishpool" userId="b7923bd0fa9cf83f" providerId="LiveId" clId="{850781D2-41B0-4819-81C4-6D2C1315DB28}" dt="2024-05-30T10:35:19.949" v="8" actId="207"/>
          <ac:spMkLst>
            <pc:docMk/>
            <pc:sldMk cId="3232748394" sldId="1252"/>
            <ac:spMk id="2" creationId="{6CF15FD9-6DBF-7E29-1B58-4D139530D3B9}"/>
          </ac:spMkLst>
        </pc:spChg>
        <pc:spChg chg="del mod">
          <ac:chgData name="Mark Fishpool" userId="b7923bd0fa9cf83f" providerId="LiveId" clId="{850781D2-41B0-4819-81C4-6D2C1315DB28}" dt="2024-05-30T10:36:36.614" v="23" actId="478"/>
          <ac:spMkLst>
            <pc:docMk/>
            <pc:sldMk cId="3232748394" sldId="1252"/>
            <ac:spMk id="4" creationId="{98DF0AE6-9F53-DE40-A325-431A33462478}"/>
          </ac:spMkLst>
        </pc:spChg>
        <pc:spChg chg="add del">
          <ac:chgData name="Mark Fishpool" userId="b7923bd0fa9cf83f" providerId="LiveId" clId="{850781D2-41B0-4819-81C4-6D2C1315DB28}" dt="2024-05-30T10:36:26.731" v="21" actId="21"/>
          <ac:spMkLst>
            <pc:docMk/>
            <pc:sldMk cId="3232748394" sldId="1252"/>
            <ac:spMk id="6" creationId="{84271710-F386-BBBC-087D-F6BF92014F69}"/>
          </ac:spMkLst>
        </pc:spChg>
        <pc:spChg chg="add mod">
          <ac:chgData name="Mark Fishpool" userId="b7923bd0fa9cf83f" providerId="LiveId" clId="{850781D2-41B0-4819-81C4-6D2C1315DB28}" dt="2024-05-30T10:37:20.803" v="36" actId="14100"/>
          <ac:spMkLst>
            <pc:docMk/>
            <pc:sldMk cId="3232748394" sldId="1252"/>
            <ac:spMk id="8" creationId="{7C7F61C7-AA8D-98F8-1FCC-FA37E53CFD99}"/>
          </ac:spMkLst>
        </pc:spChg>
        <pc:picChg chg="add del mod">
          <ac:chgData name="Mark Fishpool" userId="b7923bd0fa9cf83f" providerId="LiveId" clId="{850781D2-41B0-4819-81C4-6D2C1315DB28}" dt="2024-05-30T10:36:48.206" v="27" actId="478"/>
          <ac:picMkLst>
            <pc:docMk/>
            <pc:sldMk cId="3232748394" sldId="1252"/>
            <ac:picMk id="7" creationId="{3E6D02AD-D83F-708E-0030-9DDCDD69E3BE}"/>
          </ac:picMkLst>
        </pc:picChg>
      </pc:sldChg>
      <pc:sldChg chg="delSp modSp add mod modNotesTx">
        <pc:chgData name="Mark Fishpool" userId="b7923bd0fa9cf83f" providerId="LiveId" clId="{850781D2-41B0-4819-81C4-6D2C1315DB28}" dt="2024-05-30T10:42:23.468" v="199" actId="20577"/>
        <pc:sldMkLst>
          <pc:docMk/>
          <pc:sldMk cId="3701238580" sldId="1253"/>
        </pc:sldMkLst>
        <pc:spChg chg="mod">
          <ac:chgData name="Mark Fishpool" userId="b7923bd0fa9cf83f" providerId="LiveId" clId="{850781D2-41B0-4819-81C4-6D2C1315DB28}" dt="2024-05-30T10:35:31.408" v="10" actId="207"/>
          <ac:spMkLst>
            <pc:docMk/>
            <pc:sldMk cId="3701238580" sldId="1253"/>
            <ac:spMk id="2" creationId="{6CF15FD9-6DBF-7E29-1B58-4D139530D3B9}"/>
          </ac:spMkLst>
        </pc:spChg>
        <pc:spChg chg="mod">
          <ac:chgData name="Mark Fishpool" userId="b7923bd0fa9cf83f" providerId="LiveId" clId="{850781D2-41B0-4819-81C4-6D2C1315DB28}" dt="2024-05-30T10:42:23.468" v="199" actId="20577"/>
          <ac:spMkLst>
            <pc:docMk/>
            <pc:sldMk cId="3701238580" sldId="1253"/>
            <ac:spMk id="4" creationId="{98DF0AE6-9F53-DE40-A325-431A33462478}"/>
          </ac:spMkLst>
        </pc:spChg>
        <pc:spChg chg="del mod">
          <ac:chgData name="Mark Fishpool" userId="b7923bd0fa9cf83f" providerId="LiveId" clId="{850781D2-41B0-4819-81C4-6D2C1315DB28}" dt="2024-05-30T10:40:54.325" v="67" actId="478"/>
          <ac:spMkLst>
            <pc:docMk/>
            <pc:sldMk cId="3701238580" sldId="1253"/>
            <ac:spMk id="6" creationId="{15B1B5FD-75DC-A316-76C8-03A0965E1587}"/>
          </ac:spMkLst>
        </pc:spChg>
        <pc:picChg chg="del mod">
          <ac:chgData name="Mark Fishpool" userId="b7923bd0fa9cf83f" providerId="LiveId" clId="{850781D2-41B0-4819-81C4-6D2C1315DB28}" dt="2024-05-30T10:40:55.381" v="68" actId="478"/>
          <ac:picMkLst>
            <pc:docMk/>
            <pc:sldMk cId="3701238580" sldId="1253"/>
            <ac:picMk id="7" creationId="{69E90812-7DA9-F2FD-6DD4-71720D63A665}"/>
          </ac:picMkLst>
        </pc:picChg>
      </pc:sldChg>
      <pc:sldChg chg="modSp add mod">
        <pc:chgData name="Mark Fishpool" userId="b7923bd0fa9cf83f" providerId="LiveId" clId="{850781D2-41B0-4819-81C4-6D2C1315DB28}" dt="2024-05-30T10:42:50.139" v="202" actId="1076"/>
        <pc:sldMkLst>
          <pc:docMk/>
          <pc:sldMk cId="525303236" sldId="1254"/>
        </pc:sldMkLst>
        <pc:spChg chg="mod">
          <ac:chgData name="Mark Fishpool" userId="b7923bd0fa9cf83f" providerId="LiveId" clId="{850781D2-41B0-4819-81C4-6D2C1315DB28}" dt="2024-05-30T10:39:24.915" v="50" actId="20577"/>
          <ac:spMkLst>
            <pc:docMk/>
            <pc:sldMk cId="525303236" sldId="1254"/>
            <ac:spMk id="2" creationId="{6CF15FD9-6DBF-7E29-1B58-4D139530D3B9}"/>
          </ac:spMkLst>
        </pc:spChg>
        <pc:spChg chg="mod">
          <ac:chgData name="Mark Fishpool" userId="b7923bd0fa9cf83f" providerId="LiveId" clId="{850781D2-41B0-4819-81C4-6D2C1315DB28}" dt="2024-05-30T10:42:44.198" v="200" actId="14100"/>
          <ac:spMkLst>
            <pc:docMk/>
            <pc:sldMk cId="525303236" sldId="1254"/>
            <ac:spMk id="4" creationId="{98DF0AE6-9F53-DE40-A325-431A33462478}"/>
          </ac:spMkLst>
        </pc:spChg>
        <pc:spChg chg="mod">
          <ac:chgData name="Mark Fishpool" userId="b7923bd0fa9cf83f" providerId="LiveId" clId="{850781D2-41B0-4819-81C4-6D2C1315DB28}" dt="2024-05-30T10:42:46.300" v="201" actId="1076"/>
          <ac:spMkLst>
            <pc:docMk/>
            <pc:sldMk cId="525303236" sldId="1254"/>
            <ac:spMk id="6" creationId="{15B1B5FD-75DC-A316-76C8-03A0965E1587}"/>
          </ac:spMkLst>
        </pc:spChg>
        <pc:picChg chg="mod">
          <ac:chgData name="Mark Fishpool" userId="b7923bd0fa9cf83f" providerId="LiveId" clId="{850781D2-41B0-4819-81C4-6D2C1315DB28}" dt="2024-05-30T10:42:50.139" v="202" actId="1076"/>
          <ac:picMkLst>
            <pc:docMk/>
            <pc:sldMk cId="525303236" sldId="1254"/>
            <ac:picMk id="7" creationId="{69E90812-7DA9-F2FD-6DD4-71720D63A66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17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17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14/10/2024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9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912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202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Here’s a walkthrough of this code…</a:t>
            </a:r>
          </a:p>
          <a:p>
            <a:endParaRPr lang="en-US" b="0" dirty="0">
              <a:solidFill>
                <a:srgbClr val="7CA66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651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Hmm! This is the result of C++ design philosophy of: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- Implement new features through libraries, rather than language changes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- Let the programmer have control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- It's still early days... We will try to make this easier!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initial_suspend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()` tells the coroutine what to do when first invoked. In this case it returns </a:t>
            </a:r>
            <a:r>
              <a:rPr lang="en-US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suspend_never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which makes the coroutine obtain the first value. If it returned  `std::</a:t>
            </a:r>
            <a:r>
              <a:rPr lang="en-US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suspend_always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` the first value would only be obtained after it was re-invoked. This is called a lazy-start.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final_suspend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()` tells the coroutine what to do when it finishes.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return_void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()` is called when the coroutine finishes.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yield_value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()` is used to save the result into the promise.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703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Further reading:</a:t>
            </a:r>
          </a:p>
          <a:p>
            <a:r>
              <a:rPr lang="en-GB" dirty="0"/>
              <a:t>https://en.cppreference.com/w/cpp/memory/unique_ptr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520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using Coroutines from a coding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7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Coroutines – from a reverse engineering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180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30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2636838" y="619125"/>
            <a:ext cx="10404476" cy="58531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25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676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 lazy generator is one that only yields the next value, rather than a complete sequence. It must be invoked each time the next value is required. This is good for costly evaluations, or where the sequence is infinite.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523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+mn-lt"/>
              </a:rPr>
              <a:t>* </a:t>
            </a:r>
            <a:r>
              <a:rPr lang="en-US" sz="1200" dirty="0" err="1">
                <a:latin typeface="+mn-lt"/>
              </a:rPr>
              <a:t>Optimisations</a:t>
            </a:r>
            <a:r>
              <a:rPr lang="en-US" sz="1200" dirty="0">
                <a:latin typeface="+mn-lt"/>
              </a:rPr>
              <a:t> may allocate the state-object on the stack.</a:t>
            </a:r>
          </a:p>
          <a:p>
            <a:r>
              <a:rPr lang="en-US" sz="1200" dirty="0">
                <a:latin typeface="+mn-lt"/>
              </a:rPr>
              <a:t>** Nothing to do with a </a:t>
            </a:r>
            <a:r>
              <a:rPr lang="en-US" sz="1200" b="1" dirty="0">
                <a:latin typeface="Consolas" panose="020B0609020204030204" pitchFamily="49" charset="0"/>
              </a:rPr>
              <a:t>std::promise</a:t>
            </a:r>
            <a:r>
              <a:rPr lang="en-US" sz="1200" dirty="0">
                <a:latin typeface="+mn-lt"/>
              </a:rPr>
              <a:t>!!! </a:t>
            </a:r>
            <a:r>
              <a:rPr lang="en-US" sz="1200">
                <a:latin typeface="+mn-lt"/>
              </a:rPr>
              <a:t>Similar name</a:t>
            </a:r>
            <a:r>
              <a:rPr lang="en-US" sz="1200" dirty="0">
                <a:latin typeface="+mn-lt"/>
              </a:rPr>
              <a:t>, different beast.</a:t>
            </a:r>
            <a:endParaRPr lang="en-GB" sz="1200" dirty="0">
              <a:latin typeface="+mn-lt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00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Available in modern C++ since C++20.</a:t>
            </a:r>
          </a:p>
          <a:p>
            <a:endParaRPr lang="en-GB" b="1" dirty="0"/>
          </a:p>
          <a:p>
            <a:r>
              <a:rPr lang="en-GB" b="1" dirty="0"/>
              <a:t>Further reading:</a:t>
            </a:r>
          </a:p>
          <a:p>
            <a:r>
              <a:rPr lang="en-GB" dirty="0"/>
              <a:t>https://en.cppreference.com/w/cpp/keyword/co_await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255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Available in modern C++ since C++20.</a:t>
            </a:r>
          </a:p>
          <a:p>
            <a:endParaRPr lang="en-GB" b="1" dirty="0"/>
          </a:p>
          <a:p>
            <a:r>
              <a:rPr lang="en-GB" b="1" dirty="0"/>
              <a:t>Further reading:</a:t>
            </a:r>
          </a:p>
          <a:p>
            <a:r>
              <a:rPr lang="en-GB" dirty="0"/>
              <a:t>https://en.cppreference.com/w/cpp/keyword/co_yield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142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Available in modern C++ since C++20.</a:t>
            </a:r>
          </a:p>
          <a:p>
            <a:endParaRPr lang="en-GB" b="1" dirty="0"/>
          </a:p>
          <a:p>
            <a:r>
              <a:rPr lang="en-GB" b="1" dirty="0"/>
              <a:t>Technical note.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for (auto </a:t>
            </a:r>
            <a:r>
              <a:rPr lang="en-US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= 0;; ++</a:t>
            </a:r>
            <a:r>
              <a:rPr lang="en-US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 creates an infinite sequence.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b="1" dirty="0"/>
          </a:p>
          <a:p>
            <a:r>
              <a:rPr lang="en-GB" b="1" dirty="0"/>
              <a:t>Further reading:</a:t>
            </a:r>
          </a:p>
          <a:p>
            <a:r>
              <a:rPr lang="en-GB" dirty="0"/>
              <a:t>https://en.cppreference.com/w/cpp/keyword/co_return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660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Putting this together to create a lazy generator of prime numbers…</a:t>
            </a:r>
          </a:p>
          <a:p>
            <a:endParaRPr lang="en-GB" b="1" dirty="0"/>
          </a:p>
          <a:p>
            <a:r>
              <a:rPr lang="en-GB" b="1" dirty="0"/>
              <a:t>Technical note.</a:t>
            </a:r>
          </a:p>
          <a:p>
            <a:endParaRPr lang="en-GB" dirty="0"/>
          </a:p>
          <a:p>
            <a:r>
              <a:rPr lang="en-GB" dirty="0"/>
              <a:t>Due to lack of experimental C++23 features, this was engineered to compile on C++20.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51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840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64196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85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  <p:sldLayoutId id="2147483720" r:id="rId33"/>
    <p:sldLayoutId id="2147483721" r:id="rId34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8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3425215"/>
            <a:ext cx="6596062" cy="2431485"/>
          </a:xfrm>
        </p:spPr>
        <p:txBody>
          <a:bodyPr anchor="t"/>
          <a:lstStyle/>
          <a:p>
            <a:r>
              <a:rPr lang="en-GB" sz="4800" dirty="0"/>
              <a:t>Advanced C++ Internals: Chapter 22: </a:t>
            </a:r>
            <a:br>
              <a:rPr lang="en-GB" sz="4800" dirty="0"/>
            </a:br>
            <a:r>
              <a:rPr lang="en-GB" sz="4800" i="1" dirty="0"/>
              <a:t>C++ Coroutines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ZACOCPPINT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15FD9-6DBF-7E29-1B58-4D139530D3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Lazy Generator Example 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F0AE6-9F53-DE40-A325-431A33462478}"/>
              </a:ext>
            </a:extLst>
          </p:cNvPr>
          <p:cNvSpPr txBox="1"/>
          <p:nvPr/>
        </p:nvSpPr>
        <p:spPr>
          <a:xfrm>
            <a:off x="4558782" y="383683"/>
            <a:ext cx="6897344" cy="5617067"/>
          </a:xfrm>
          <a:prstGeom prst="rect">
            <a:avLst/>
          </a:prstGeom>
          <a:solidFill>
            <a:srgbClr val="000000"/>
          </a:solidFill>
        </p:spPr>
        <p:txBody>
          <a:bodyPr wrap="square" anchor="t">
            <a:noAutofit/>
          </a:bodyPr>
          <a:lstStyle/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  </a:t>
            </a: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current_value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 </a:t>
            </a:r>
            <a:r>
              <a:rPr lang="en-GB" sz="14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coro_handle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promise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().</a:t>
            </a:r>
            <a:r>
              <a:rPr lang="en-GB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current_value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static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PrimeGenerator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generatePrimes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&lt;=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</a:t>
            </a:r>
            <a:r>
              <a:rPr lang="en-GB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++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GB" sz="14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isPrime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GB" sz="1400" b="0" dirty="0" err="1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co_yield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7CA66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       // C++20 coroutine yield</a:t>
            </a:r>
            <a:endParaRPr lang="en-GB" sz="1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private:</a:t>
            </a:r>
            <a:endParaRPr lang="en-GB" sz="1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static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bool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isPrime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GB" sz="14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false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&lt;=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</a:t>
            </a:r>
            <a:r>
              <a:rPr lang="en-GB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++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GB" sz="14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num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%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GB" sz="14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false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true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endParaRPr lang="en-GB" sz="1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5E739-C03C-D696-1996-CCDF980A2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383683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23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15FD9-6DBF-7E29-1B58-4D139530D3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Lazy Generator Example (4)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F0AE6-9F53-DE40-A325-431A33462478}"/>
              </a:ext>
            </a:extLst>
          </p:cNvPr>
          <p:cNvSpPr txBox="1"/>
          <p:nvPr/>
        </p:nvSpPr>
        <p:spPr>
          <a:xfrm>
            <a:off x="4558782" y="372253"/>
            <a:ext cx="6897344" cy="2359517"/>
          </a:xfrm>
          <a:prstGeom prst="rect">
            <a:avLst/>
          </a:prstGeom>
          <a:solidFill>
            <a:srgbClr val="000000"/>
          </a:solidFill>
        </p:spPr>
        <p:txBody>
          <a:bodyPr wrap="square" anchor="t">
            <a:no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"Prime numbers between 1 and 100:"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endl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generator </a:t>
            </a:r>
            <a:r>
              <a:rPr lang="en-GB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PrimeGenerator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generatePrimes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while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generator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move_next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generator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current_value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 </a:t>
            </a:r>
            <a:r>
              <a:rPr lang="en-GB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 "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endl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5E739-C03C-D696-1996-CCDF980A2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383683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1B5FD-75DC-A316-76C8-03A0965E1587}"/>
              </a:ext>
            </a:extLst>
          </p:cNvPr>
          <p:cNvSpPr txBox="1"/>
          <p:nvPr/>
        </p:nvSpPr>
        <p:spPr>
          <a:xfrm>
            <a:off x="4558782" y="3429000"/>
            <a:ext cx="6897344" cy="83099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Prime numbers between 1 and 100: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2 3 5 7 11 13 17 19 23 29 31 37 41 43 47 53 59 61 67 71 73 79 83 89 97 </a:t>
            </a:r>
            <a:endParaRPr lang="en-GB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69E90812-7DA9-F2FD-6DD4-71720D63A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713" y="3429000"/>
            <a:ext cx="399290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303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94EF8C-1EC5-D0A2-DDFA-9096BAD659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cap="none" dirty="0"/>
              <a:t>Client Code</a:t>
            </a:r>
            <a:endParaRPr lang="en-GB" sz="4000" cap="non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35B04-21E4-D159-FCBF-4C2AA973A792}"/>
              </a:ext>
            </a:extLst>
          </p:cNvPr>
          <p:cNvSpPr txBox="1"/>
          <p:nvPr/>
        </p:nvSpPr>
        <p:spPr>
          <a:xfrm>
            <a:off x="5202004" y="301260"/>
            <a:ext cx="6411626" cy="2559913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h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my_coroutine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h_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 // The state-object handle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promise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The container for the results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"Next value: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resume the co-routine.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destroy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Free up the heap-based state-object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EE3A3-62B4-8F91-5A6F-51E7C1B87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049" y="301260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632512-9D24-E5DE-324E-C8CE6B40A8EA}"/>
              </a:ext>
            </a:extLst>
          </p:cNvPr>
          <p:cNvSpPr/>
          <p:nvPr/>
        </p:nvSpPr>
        <p:spPr>
          <a:xfrm>
            <a:off x="4771019" y="301260"/>
            <a:ext cx="409575" cy="25599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7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8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9</a:t>
            </a:r>
          </a:p>
          <a:p>
            <a:pPr algn="ctr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3AD4C7B-855A-07C2-ED8F-D9DEC5009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420471"/>
              </p:ext>
            </p:extLst>
          </p:nvPr>
        </p:nvGraphicFramePr>
        <p:xfrm>
          <a:off x="4771019" y="3102595"/>
          <a:ext cx="6842611" cy="2799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4759">
                  <a:extLst>
                    <a:ext uri="{9D8B030D-6E8A-4147-A177-3AD203B41FA5}">
                      <a16:colId xmlns:a16="http://schemas.microsoft.com/office/drawing/2014/main" val="3305333958"/>
                    </a:ext>
                  </a:extLst>
                </a:gridCol>
                <a:gridCol w="6097852">
                  <a:extLst>
                    <a:ext uri="{9D8B030D-6E8A-4147-A177-3AD203B41FA5}">
                      <a16:colId xmlns:a16="http://schemas.microsoft.com/office/drawing/2014/main" val="866032788"/>
                    </a:ext>
                  </a:extLst>
                </a:gridCol>
              </a:tblGrid>
              <a:tr h="313219">
                <a:tc>
                  <a:txBody>
                    <a:bodyPr/>
                    <a:lstStyle/>
                    <a:p>
                      <a:r>
                        <a:rPr lang="en-GB" sz="1600" b="1" dirty="0"/>
                        <a:t>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45182"/>
                  </a:ext>
                </a:extLst>
              </a:tr>
              <a:tr h="44372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Invoking the coroutine obtains the first value and returns the </a:t>
                      </a:r>
                      <a:r>
                        <a:rPr lang="en-US" sz="14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ReturnObject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handle.</a:t>
                      </a:r>
                      <a:endParaRPr lang="en-GB" sz="14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4402191"/>
                  </a:ext>
                </a:extLst>
              </a:tr>
              <a:tr h="291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 return-object is used to obtain the promise-object.</a:t>
                      </a:r>
                      <a:endParaRPr lang="en-GB" sz="14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52016"/>
                  </a:ext>
                </a:extLst>
              </a:tr>
              <a:tr h="62643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 promise-object is examined to see if there is a result.</a:t>
                      </a:r>
                    </a:p>
                    <a:p>
                      <a:endParaRPr lang="en-US" sz="1400" b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NB. For an endless sequence you would need to `break;` at some point.</a:t>
                      </a:r>
                      <a:endParaRPr lang="en-GB" sz="14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068528"/>
                  </a:ext>
                </a:extLst>
              </a:tr>
              <a:tr h="6959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 return-object is invoked to obtain the next value.</a:t>
                      </a:r>
                      <a:endParaRPr lang="en-GB" sz="14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263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657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92EC9C-204B-7D0D-80B4-ED5A6B1522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 err="1"/>
              <a:t>ReturnObject</a:t>
            </a:r>
            <a:r>
              <a:rPr lang="en-GB" cap="none" dirty="0"/>
              <a:t> Horror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55B25-9684-6A90-B5B9-76E4D7621EBE}"/>
              </a:ext>
            </a:extLst>
          </p:cNvPr>
          <p:cNvSpPr txBox="1"/>
          <p:nvPr/>
        </p:nvSpPr>
        <p:spPr>
          <a:xfrm>
            <a:off x="4710565" y="391886"/>
            <a:ext cx="6495744" cy="4976948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&lt;coroutine&gt;</a:t>
            </a:r>
          </a:p>
          <a:p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ReturnObject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promise_type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value_;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ReturnObject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get_return_object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  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{.h_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coroutine_handle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promise_type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&gt;::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from_promise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)}; 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unhandled_exception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return_void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{}        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suspend_never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initial_suspend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{};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suspend_always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final_suspend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noexcept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{}; }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suspend_always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yield_value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value_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value;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{};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coroutine_handle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promise_type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h_;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A593F-5C9A-0A47-95B8-629E4CFAB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641" y="391886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950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8E8EA5-65A4-7E8C-7C9B-EDD17FB8B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std::generator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9867D-A699-6209-B15F-3082670141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4258" y="678901"/>
            <a:ext cx="6693308" cy="4094163"/>
          </a:xfrm>
        </p:spPr>
        <p:txBody>
          <a:bodyPr/>
          <a:lstStyle/>
          <a:p>
            <a:r>
              <a:rPr lang="en-US" sz="1800" b="1" dirty="0"/>
              <a:t>C++23 provides std::generator which wraps all the nastiness</a:t>
            </a:r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pPr marL="1071563"/>
            <a:r>
              <a:rPr lang="en-US" sz="1800" b="1" dirty="0"/>
              <a:t>As of Dec 2023, no compiler yet provides </a:t>
            </a:r>
            <a:r>
              <a:rPr lang="en-US" sz="1800" b="1" dirty="0">
                <a:latin typeface="Consolas" panose="020B0609020204030204" pitchFamily="49" charset="0"/>
              </a:rPr>
              <a:t>std::generator</a:t>
            </a:r>
            <a:r>
              <a:rPr lang="en-US" sz="1800" b="1" dirty="0"/>
              <a:t>!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A09826-C5EF-75A0-0442-9F4680672AA3}"/>
              </a:ext>
            </a:extLst>
          </p:cNvPr>
          <p:cNvSpPr txBox="1"/>
          <p:nvPr/>
        </p:nvSpPr>
        <p:spPr>
          <a:xfrm>
            <a:off x="4854258" y="1536735"/>
            <a:ext cx="6458176" cy="3236330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;;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co_yield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 :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views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take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FBD6A-CF4A-9049-ECC4-BF7057E58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719" y="1536734"/>
            <a:ext cx="383497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Information with solid fill">
            <a:extLst>
              <a:ext uri="{FF2B5EF4-FFF2-40B4-BE49-F238E27FC236}">
                <a16:creationId xmlns:a16="http://schemas.microsoft.com/office/drawing/2014/main" id="{4B551C32-5131-6F04-A198-2C848CB29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8528" y="48640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54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#37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Coroutines (coding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961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#38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Coroutines (reverse engineering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847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58270" y="1084217"/>
            <a:ext cx="5748946" cy="4479697"/>
          </a:xfrm>
        </p:spPr>
        <p:txBody>
          <a:bodyPr/>
          <a:lstStyle/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Coroutines are a Modern C++ feature introduced in C++ 20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At writing, compiler support is variable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So not widely adopted as practice by programmers in C++</a:t>
            </a:r>
          </a:p>
          <a:p>
            <a:pPr lvl="1">
              <a:spcAft>
                <a:spcPts val="600"/>
              </a:spcAft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They are designed to provide asynchronous features in a natural style (YMMV)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Code can be executed, suspended and later resumed; useful for: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Generators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Lazy evaluation</a:t>
            </a:r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Three core keywords:</a:t>
            </a:r>
          </a:p>
          <a:p>
            <a:pPr>
              <a:spcAft>
                <a:spcPts val="0"/>
              </a:spcAft>
            </a:pPr>
            <a:r>
              <a:rPr lang="en-GB" sz="1400" b="1" dirty="0" err="1">
                <a:latin typeface="Consolas" panose="020B0609020204030204" pitchFamily="49" charset="0"/>
              </a:rPr>
              <a:t>co_await</a:t>
            </a:r>
            <a:r>
              <a:rPr lang="en-GB" sz="1400" dirty="0"/>
              <a:t>: Suspends execution until resumed</a:t>
            </a:r>
          </a:p>
          <a:p>
            <a:pPr>
              <a:spcAft>
                <a:spcPts val="0"/>
              </a:spcAft>
            </a:pPr>
            <a:r>
              <a:rPr lang="en-GB" sz="1400" b="1" dirty="0" err="1">
                <a:latin typeface="Consolas" panose="020B0609020204030204" pitchFamily="49" charset="0"/>
              </a:rPr>
              <a:t>co_yield</a:t>
            </a:r>
            <a:r>
              <a:rPr lang="en-GB" sz="1400" dirty="0"/>
              <a:t>:  Yields the next result</a:t>
            </a:r>
          </a:p>
          <a:p>
            <a:pPr>
              <a:spcAft>
                <a:spcPts val="0"/>
              </a:spcAft>
            </a:pPr>
            <a:r>
              <a:rPr lang="en-US" sz="1400" b="1" dirty="0" err="1">
                <a:latin typeface="Consolas" panose="020B0609020204030204" pitchFamily="49" charset="0"/>
              </a:rPr>
              <a:t>co_return</a:t>
            </a:r>
            <a:r>
              <a:rPr lang="en-US" sz="1400" dirty="0"/>
              <a:t>: Ends execution with the final result</a:t>
            </a:r>
            <a:endParaRPr lang="en-GB" sz="1400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i="1" cap="none" dirty="0"/>
              <a:t>C++ Coroutines</a:t>
            </a:r>
            <a:endParaRPr lang="en-GB" sz="2800" cap="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5676" y="373714"/>
            <a:ext cx="3421062" cy="61105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Learning Journey: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Introducing Coroutines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Lazy Generator Example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Coroutine State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 err="1"/>
              <a:t>co_await</a:t>
            </a:r>
            <a:r>
              <a:rPr lang="en-GB" sz="1100" dirty="0"/>
              <a:t> statement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 err="1"/>
              <a:t>co_yield</a:t>
            </a:r>
            <a:r>
              <a:rPr lang="en-GB" sz="1100" dirty="0"/>
              <a:t> statement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 err="1"/>
              <a:t>co_return</a:t>
            </a:r>
            <a:r>
              <a:rPr lang="en-GB" sz="1100" dirty="0"/>
              <a:t> statement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Lazy Generator Example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Client Code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 err="1"/>
              <a:t>ReturnObject</a:t>
            </a:r>
            <a:r>
              <a:rPr lang="en-GB" sz="1100" dirty="0"/>
              <a:t> Horror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std::generator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#37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Coroutines from a coding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#38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Coroutines from a reverse engineering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Summary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>
              <a:lnSpc>
                <a:spcPct val="100000"/>
              </a:lnSpc>
              <a:buSzPct val="115000"/>
            </a:pPr>
            <a:r>
              <a:rPr lang="en-GB" sz="1100" dirty="0"/>
              <a:t>Useful links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404528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dirty="0"/>
              <a:t>Must be able to describe the function of coroutines</a:t>
            </a:r>
          </a:p>
          <a:p>
            <a:pPr lvl="1"/>
            <a:r>
              <a:rPr lang="en-US" sz="1100" dirty="0"/>
              <a:t>Should be able to use coroutines appropriately</a:t>
            </a:r>
          </a:p>
          <a:p>
            <a:pPr lvl="1"/>
            <a:r>
              <a:rPr lang="en-US" sz="1100" dirty="0"/>
              <a:t>Could be able to identify the implementation of a coroutine in memory</a:t>
            </a:r>
          </a:p>
        </p:txBody>
      </p:sp>
    </p:spTree>
    <p:extLst>
      <p:ext uri="{BB962C8B-B14F-4D97-AF65-F5344CB8AC3E}">
        <p14:creationId xmlns:p14="http://schemas.microsoft.com/office/powerpoint/2010/main" val="2893520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E8FDC-4C6C-840E-98D3-B96A1D95B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Useful resources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63CCD-4AD4-1761-4B32-C5D981EAE8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460984"/>
            <a:ext cx="7112978" cy="5859806"/>
          </a:xfrm>
        </p:spPr>
        <p:txBody>
          <a:bodyPr/>
          <a:lstStyle/>
          <a:p>
            <a:r>
              <a:rPr lang="en-US" b="1" dirty="0"/>
              <a:t>Websites and online resources</a:t>
            </a:r>
          </a:p>
          <a:p>
            <a:endParaRPr lang="en-US" dirty="0"/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C++ Standard Library (no date) cppreference.com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https://en.cppreference.com/w/cpp/standard_library (Accessed: 16 November 2023).</a:t>
            </a:r>
          </a:p>
          <a:p>
            <a:pPr algn="l"/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JTC1/SC22/WG21 - The C++ Standards Committee - ISOCPP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. Available at: https://www.open-std.org/jtc1/sc22/wg21/ (Accessed: 16 November 2023).</a:t>
            </a:r>
          </a:p>
          <a:p>
            <a:b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686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Review of Chapter’s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842796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>
                <a:solidFill>
                  <a:schemeClr val="bg1"/>
                </a:solidFill>
              </a:rPr>
              <a:t>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6869151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Learning Outcomes:</a:t>
            </a:r>
          </a:p>
          <a:p>
            <a:pPr algn="l"/>
            <a:endParaRPr lang="en-GB" b="1" dirty="0"/>
          </a:p>
          <a:p>
            <a:pPr algn="l"/>
            <a:r>
              <a:rPr lang="en-GB" dirty="0"/>
              <a:t>By the completion of this chapter, you…</a:t>
            </a:r>
          </a:p>
          <a:p>
            <a:pPr algn="l"/>
            <a:endParaRPr lang="en-GB" b="1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Must be able to </a:t>
            </a:r>
            <a:r>
              <a:rPr lang="en-US" dirty="0"/>
              <a:t>describe the function of coroutines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Should be able </a:t>
            </a:r>
            <a:r>
              <a:rPr lang="en-US" dirty="0"/>
              <a:t>to use coroutines appropriately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Could be able to </a:t>
            </a:r>
            <a:r>
              <a:rPr lang="en-US" dirty="0"/>
              <a:t>identify the implementation of a coroutine in memory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 algn="l"/>
            <a:r>
              <a:rPr lang="en-GB" b="1" dirty="0"/>
              <a:t>Please review these learning outcomes at chapter's end.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94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A24EAF-BEB9-6654-5C77-C74B9B402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Introducing Coroutines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1C089-FBCC-2987-66AD-EDFB6DCB52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2" y="470263"/>
            <a:ext cx="6766560" cy="3252651"/>
          </a:xfrm>
        </p:spPr>
        <p:txBody>
          <a:bodyPr/>
          <a:lstStyle/>
          <a:p>
            <a:r>
              <a:rPr lang="en-US" sz="1800" b="1" dirty="0"/>
              <a:t>Q. What is a Coroutine?</a:t>
            </a:r>
          </a:p>
          <a:p>
            <a:endParaRPr lang="en-US" sz="1800" b="1" dirty="0"/>
          </a:p>
          <a:p>
            <a:pPr marL="342900" indent="-342900">
              <a:buAutoNum type="alphaUcPeriod"/>
            </a:pPr>
            <a:r>
              <a:rPr lang="en-US" sz="1800" b="1" dirty="0"/>
              <a:t>A stateful function that can return a result, and resume from the same state.</a:t>
            </a:r>
          </a:p>
          <a:p>
            <a:endParaRPr lang="en-US" sz="1800" b="1" dirty="0"/>
          </a:p>
          <a:p>
            <a:pPr marL="352425"/>
            <a:r>
              <a:rPr lang="en-US" sz="1800" b="1" dirty="0"/>
              <a:t>May be used to implement lazy generation of sequences, such as prime numbers.</a:t>
            </a:r>
          </a:p>
          <a:p>
            <a:pPr marL="352425"/>
            <a:endParaRPr lang="en-US" sz="1800" b="1" dirty="0"/>
          </a:p>
          <a:p>
            <a:pPr marL="352425"/>
            <a:r>
              <a:rPr lang="en-US" sz="1800" b="1" dirty="0"/>
              <a:t>Three new keywords indicate a coroutine:</a:t>
            </a:r>
          </a:p>
          <a:p>
            <a:pPr marL="352425"/>
            <a:endParaRPr lang="en-US" sz="1800" b="1" dirty="0"/>
          </a:p>
          <a:p>
            <a:endParaRPr lang="en-US" sz="1800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341ADB-5E9F-CC5E-8758-EDFE68B9A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068609"/>
              </p:ext>
            </p:extLst>
          </p:nvPr>
        </p:nvGraphicFramePr>
        <p:xfrm>
          <a:off x="4911634" y="3722914"/>
          <a:ext cx="6283236" cy="21553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5737">
                  <a:extLst>
                    <a:ext uri="{9D8B030D-6E8A-4147-A177-3AD203B41FA5}">
                      <a16:colId xmlns:a16="http://schemas.microsoft.com/office/drawing/2014/main" val="382732557"/>
                    </a:ext>
                  </a:extLst>
                </a:gridCol>
                <a:gridCol w="4467499">
                  <a:extLst>
                    <a:ext uri="{9D8B030D-6E8A-4147-A177-3AD203B41FA5}">
                      <a16:colId xmlns:a16="http://schemas.microsoft.com/office/drawing/2014/main" val="2108754734"/>
                    </a:ext>
                  </a:extLst>
                </a:gridCol>
              </a:tblGrid>
              <a:tr h="7184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co_await</a:t>
                      </a:r>
                      <a:endParaRPr lang="en-GB" sz="1800" b="1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Suspends execution until resumed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378462"/>
                  </a:ext>
                </a:extLst>
              </a:tr>
              <a:tr h="7184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co_yield</a:t>
                      </a:r>
                      <a:endParaRPr lang="en-GB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Yields the next result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5966500"/>
                  </a:ext>
                </a:extLst>
              </a:tr>
              <a:tr h="7184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co_return</a:t>
                      </a:r>
                      <a:endParaRPr lang="en-GB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Ends execution with the final result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8094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738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0821C4-6809-B632-3FF6-F95669CE0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Coroutine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E7F7A-6A38-CD86-D9AF-5DAE4A51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58781" y="548640"/>
            <a:ext cx="7341482" cy="2622814"/>
          </a:xfrm>
        </p:spPr>
        <p:txBody>
          <a:bodyPr/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+mn-lt"/>
              </a:rPr>
              <a:t>When a coroutine is called it creates a state-object on the heap*</a:t>
            </a:r>
          </a:p>
          <a:p>
            <a:endParaRPr lang="en-US" sz="1800" b="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+mn-lt"/>
              </a:rPr>
              <a:t>The state-object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promise-object** to contain the current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the function parameters and local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the current suspension-point within the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r>
              <a:rPr lang="en-US" sz="1800" dirty="0">
                <a:latin typeface="+mn-lt"/>
              </a:rPr>
              <a:t>Since the function is on the heap*, it may outlive any reference arguments!!</a:t>
            </a:r>
          </a:p>
        </p:txBody>
      </p:sp>
    </p:spTree>
    <p:extLst>
      <p:ext uri="{BB962C8B-B14F-4D97-AF65-F5344CB8AC3E}">
        <p14:creationId xmlns:p14="http://schemas.microsoft.com/office/powerpoint/2010/main" val="192844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0821C4-6809-B632-3FF6-F95669CE0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 err="1"/>
              <a:t>co_await</a:t>
            </a:r>
            <a:r>
              <a:rPr lang="en-GB" cap="none" dirty="0"/>
              <a:t>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E7F7A-6A38-CD86-D9AF-5DAE4A51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58781" y="1515536"/>
            <a:ext cx="6897344" cy="1655918"/>
          </a:xfrm>
        </p:spPr>
        <p:txBody>
          <a:bodyPr/>
          <a:lstStyle/>
          <a:p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Passes a handle to an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+mn-lt"/>
              </a:rPr>
              <a:t>Awaiter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-type callable object, ‘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’, to the coroutine's call-site.</a:t>
            </a:r>
          </a:p>
          <a:p>
            <a:endParaRPr lang="en-US" sz="1800" b="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When await() is invoked, the coroutine resumes following the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co_await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expression.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>
              <a:solidFill>
                <a:srgbClr val="000000"/>
              </a:solidFill>
              <a:effectLst/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Making use of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co_await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requires the definition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A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+mn-lt"/>
              </a:rPr>
              <a:t>ReturnObject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-type with a nested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+mn-lt"/>
              </a:rPr>
              <a:t>promise_type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 definition.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An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+mn-lt"/>
              </a:rPr>
              <a:t>Awaiter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-type implementing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await_ready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,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await_suspend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and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await_resume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A clunky coroutine function returning the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+mn-lt"/>
              </a:rPr>
              <a:t>ReturnObject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 with a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co_await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A client function to exercise the coroutine</a:t>
            </a:r>
            <a:endParaRPr lang="en-GB" sz="18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F219E-5DFE-FE27-B500-2B1BBCC2882B}"/>
              </a:ext>
            </a:extLst>
          </p:cNvPr>
          <p:cNvSpPr txBox="1"/>
          <p:nvPr/>
        </p:nvSpPr>
        <p:spPr>
          <a:xfrm>
            <a:off x="4558782" y="383683"/>
            <a:ext cx="6897344" cy="831163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co_await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await;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7F529-D708-5DF0-8DC1-2200DEA5A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383683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64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0821C4-6809-B632-3FF6-F95669CE0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 err="1"/>
              <a:t>co_yield</a:t>
            </a:r>
            <a:r>
              <a:rPr lang="en-GB" cap="none" dirty="0"/>
              <a:t>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E7F7A-6A38-CD86-D9AF-5DAE4A51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58781" y="1515536"/>
            <a:ext cx="6897344" cy="1655918"/>
          </a:xfrm>
        </p:spPr>
        <p:txBody>
          <a:bodyPr/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+mn-lt"/>
              </a:rPr>
              <a:t>Wraps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+mn-lt"/>
              </a:rPr>
              <a:t>co_await</a:t>
            </a:r>
            <a:r>
              <a:rPr lang="en-US" sz="1800" b="1" dirty="0">
                <a:solidFill>
                  <a:srgbClr val="000000"/>
                </a:solidFill>
                <a:effectLst/>
                <a:latin typeface="+mn-lt"/>
              </a:rPr>
              <a:t> to slightly simplify use!</a:t>
            </a:r>
          </a:p>
          <a:p>
            <a:endParaRPr lang="en-US" sz="1800" b="1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Making use of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co_yield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requires the definition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A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+mn-lt"/>
              </a:rPr>
              <a:t>ReturnObject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-type with a nested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+mn-lt"/>
              </a:rPr>
              <a:t>promise_type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 definition.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A simple coroutine function returning the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+mn-lt"/>
              </a:rPr>
              <a:t>ReturnObject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 with a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co_yield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A client function to exercise the coroutine</a:t>
            </a:r>
            <a:endParaRPr lang="en-GB" sz="18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F219E-5DFE-FE27-B500-2B1BBCC2882B}"/>
              </a:ext>
            </a:extLst>
          </p:cNvPr>
          <p:cNvSpPr txBox="1"/>
          <p:nvPr/>
        </p:nvSpPr>
        <p:spPr>
          <a:xfrm>
            <a:off x="4558782" y="383683"/>
            <a:ext cx="6897344" cy="831163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co_yield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value;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7F529-D708-5DF0-8DC1-2200DEA5A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383683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320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0821C4-6809-B632-3FF6-F95669CE0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 err="1"/>
              <a:t>co_return</a:t>
            </a:r>
            <a:r>
              <a:rPr lang="en-GB" cap="none" dirty="0"/>
              <a:t>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E7F7A-6A38-CD86-D9AF-5DAE4A51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58781" y="1515536"/>
            <a:ext cx="6897344" cy="1655918"/>
          </a:xfrm>
        </p:spPr>
        <p:txBody>
          <a:bodyPr/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+mn-lt"/>
              </a:rPr>
              <a:t>Terminates a sequence.</a:t>
            </a:r>
          </a:p>
          <a:p>
            <a:endParaRPr lang="en-US" sz="1800" b="1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+mn-lt"/>
              </a:rPr>
              <a:t>A sequence may also be terminated by simply exhausting a loop in the coroutine function:</a:t>
            </a:r>
            <a:endParaRPr lang="en-GB" sz="18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F219E-5DFE-FE27-B500-2B1BBCC2882B}"/>
              </a:ext>
            </a:extLst>
          </p:cNvPr>
          <p:cNvSpPr txBox="1"/>
          <p:nvPr/>
        </p:nvSpPr>
        <p:spPr>
          <a:xfrm>
            <a:off x="4558782" y="365629"/>
            <a:ext cx="6897344" cy="831163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co_return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7F529-D708-5DF0-8DC1-2200DEA5A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383683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0DAF16-870E-88C3-7DAD-A7F6A5D11CCA}"/>
              </a:ext>
            </a:extLst>
          </p:cNvPr>
          <p:cNvSpPr txBox="1"/>
          <p:nvPr/>
        </p:nvSpPr>
        <p:spPr>
          <a:xfrm>
            <a:off x="4558782" y="3074616"/>
            <a:ext cx="6897344" cy="1562698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my_coroutine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-&gt;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ReturnObject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co_yield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yields 3 values then stops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CDC09-B4C1-D24D-2CF6-F21A1551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3092670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255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15FD9-6DBF-7E29-1B58-4D139530D3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Lazy Generator Example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5E739-C03C-D696-1996-CCDF980A2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383683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7F61C7-AA8D-98F8-1FCC-FA37E53CFD99}"/>
              </a:ext>
            </a:extLst>
          </p:cNvPr>
          <p:cNvSpPr txBox="1"/>
          <p:nvPr/>
        </p:nvSpPr>
        <p:spPr>
          <a:xfrm>
            <a:off x="4729162" y="383683"/>
            <a:ext cx="6712267" cy="618630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#include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&lt;iostream&gt;</a:t>
            </a:r>
            <a:endParaRPr lang="en-GB" sz="12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#include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&lt;coroutine&gt;</a:t>
            </a:r>
            <a:endParaRPr lang="en-GB" sz="12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b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class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PrimeGenerator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public:</a:t>
            </a:r>
            <a:endParaRPr lang="en-GB" sz="12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struct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promise_type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using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handle_type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::</a:t>
            </a:r>
            <a:r>
              <a:rPr lang="en-GB" sz="12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coroutine_handle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GB" sz="12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promise_type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&gt;;</a:t>
            </a:r>
          </a:p>
          <a:p>
            <a:b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struct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promise_type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current_value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auto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get_return_object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PrimeGenerator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  <a:r>
              <a:rPr lang="en-GB" sz="12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handle_type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::</a:t>
            </a:r>
            <a:r>
              <a:rPr lang="en-GB" sz="12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from_promise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this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)};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}</a:t>
            </a:r>
          </a:p>
          <a:p>
            <a:b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auto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initial_suspend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::</a:t>
            </a:r>
            <a:r>
              <a:rPr lang="en-GB" sz="12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suspend_always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{};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}</a:t>
            </a:r>
          </a:p>
          <a:p>
            <a:b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auto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final_suspend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 </a:t>
            </a:r>
            <a:r>
              <a:rPr lang="en-GB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noexcept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::</a:t>
            </a:r>
            <a:r>
              <a:rPr lang="en-GB" sz="12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suspend_always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{};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}</a:t>
            </a:r>
          </a:p>
          <a:p>
            <a:b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auto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yield_value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value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GB" sz="12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current_value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value;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::</a:t>
            </a:r>
            <a:r>
              <a:rPr lang="en-GB" sz="12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suspend_always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{};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}</a:t>
            </a:r>
          </a:p>
          <a:p>
            <a:b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void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return_void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 {}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void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unhandled_exception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GB" sz="12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::</a:t>
            </a:r>
            <a:r>
              <a:rPr lang="en-GB" sz="12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terminate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}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};</a:t>
            </a:r>
          </a:p>
        </p:txBody>
      </p:sp>
    </p:spTree>
    <p:extLst>
      <p:ext uri="{BB962C8B-B14F-4D97-AF65-F5344CB8AC3E}">
        <p14:creationId xmlns:p14="http://schemas.microsoft.com/office/powerpoint/2010/main" val="3232748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15FD9-6DBF-7E29-1B58-4D139530D3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Lazy Generator Example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F0AE6-9F53-DE40-A325-431A33462478}"/>
              </a:ext>
            </a:extLst>
          </p:cNvPr>
          <p:cNvSpPr txBox="1"/>
          <p:nvPr/>
        </p:nvSpPr>
        <p:spPr>
          <a:xfrm>
            <a:off x="4558782" y="383683"/>
            <a:ext cx="6897344" cy="6280007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sz="12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handle_type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coro_handle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explicit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PrimeGenerator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handle_type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: </a:t>
            </a:r>
            <a:r>
              <a:rPr lang="en-GB" sz="12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coro_handle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(h) {}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~</a:t>
            </a:r>
            <a:r>
              <a:rPr lang="en-GB" sz="12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PrimeGenerator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en-GB" sz="12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coro_handle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GB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coro_handle</a:t>
            </a:r>
            <a:r>
              <a:rPr lang="en-GB" sz="12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destroy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}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PrimeGenerator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PrimeGenerator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delete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PrimeGenerator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operator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=(</a:t>
            </a:r>
            <a:r>
              <a:rPr lang="en-GB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PrimeGenerator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delete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PrimeGenerator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PrimeGenerator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other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</a:t>
            </a:r>
            <a:r>
              <a:rPr lang="en-GB" sz="12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noexcept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: </a:t>
            </a:r>
            <a:r>
              <a:rPr lang="en-GB" sz="12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coro_handle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other</a:t>
            </a:r>
            <a:r>
              <a:rPr lang="en-GB" sz="12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coro_handle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other</a:t>
            </a:r>
            <a:r>
              <a:rPr lang="en-GB" sz="12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coro_handle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nullptr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PrimeGenerator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operator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=(</a:t>
            </a:r>
            <a:r>
              <a:rPr lang="en-GB" sz="1200" b="0" dirty="0" err="1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PrimeGenerator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&amp;&amp;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other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</a:t>
            </a:r>
            <a:r>
              <a:rPr lang="en-GB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noexcept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this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!=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&amp;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other)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en-GB" sz="12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coro_handle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GB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coro_handle</a:t>
            </a:r>
            <a:r>
              <a:rPr lang="en-GB" sz="12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destroy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GB" sz="12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coro_handle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other</a:t>
            </a:r>
            <a:r>
              <a:rPr lang="en-GB" sz="12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coro_handle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GB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other</a:t>
            </a:r>
            <a:r>
              <a:rPr lang="en-GB" sz="12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coro_handle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nullptr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}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this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bool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move_next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en-GB" sz="12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coro_handle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GB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coro_handle</a:t>
            </a:r>
            <a:r>
              <a:rPr lang="en-GB" sz="12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resume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    </a:t>
            </a:r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!</a:t>
            </a:r>
            <a:r>
              <a:rPr lang="en-GB" sz="12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coro_handle</a:t>
            </a:r>
            <a:r>
              <a:rPr lang="en-GB" sz="12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done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}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false</a:t>
            </a:r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}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5E739-C03C-D696-1996-CCDF980A2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383683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077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14630</TotalTime>
  <Words>2193</Words>
  <Application>Microsoft Office PowerPoint</Application>
  <PresentationFormat>Widescreen</PresentationFormat>
  <Paragraphs>359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Consolas</vt:lpstr>
      <vt:lpstr>Krana Fat B</vt:lpstr>
      <vt:lpstr>Montserrat</vt:lpstr>
      <vt:lpstr>Montserrat Black</vt:lpstr>
      <vt:lpstr>Segoe UI</vt:lpstr>
      <vt:lpstr>Office Theme</vt:lpstr>
      <vt:lpstr>Advanced C++ Internals: Chapter 22:  C++ Coroutines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C++ Internals Lab #37</vt:lpstr>
      <vt:lpstr>C++ Internals Lab #38</vt:lpstr>
      <vt:lpstr>PowerPoint Presentation</vt:lpstr>
      <vt:lpstr>Any questions?</vt:lpstr>
      <vt:lpstr>Appendices</vt:lpstr>
      <vt:lpstr>PowerPoint Presentation</vt:lpstr>
      <vt:lpstr>Review of Chapter’s Learning Outcomes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Mark Fishpool</cp:lastModifiedBy>
  <cp:revision>1164</cp:revision>
  <cp:lastPrinted>2019-07-11T13:24:49Z</cp:lastPrinted>
  <dcterms:created xsi:type="dcterms:W3CDTF">2019-07-10T13:11:53Z</dcterms:created>
  <dcterms:modified xsi:type="dcterms:W3CDTF">2024-10-14T10:05:24Z</dcterms:modified>
  <cp:category/>
</cp:coreProperties>
</file>